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  <p:sldId id="265" r:id="rId10"/>
    <p:sldId id="273" r:id="rId11"/>
    <p:sldId id="276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7C80"/>
    <a:srgbClr val="5B9BD5"/>
    <a:srgbClr val="FF9999"/>
    <a:srgbClr val="E6E6E6"/>
    <a:srgbClr val="333F5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C028D-A31D-43CC-9F57-F383AE65EB2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B8F434-63BE-49E0-983F-2313B3F4094A}">
      <dgm:prSet phldrT="[텍스트]" custT="1"/>
      <dgm:spPr>
        <a:solidFill>
          <a:srgbClr val="FF7C8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울산시장애인복지연합회</a:t>
          </a:r>
          <a:r>
            <a:rPr lang="en-US" altLang="ko-KR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latinLnBrk="1">
            <a:lnSpc>
              <a:spcPct val="100000"/>
            </a:lnSpc>
          </a:pPr>
          <a:r>
            <a:rPr lang="en-US" altLang="ko-KR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1~5</a:t>
          </a:r>
          <a:r>
            <a:rPr lang="ko-KR" altLang="en-US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급 시각장애인 </a:t>
          </a:r>
          <a:r>
            <a:rPr lang="en-US" altLang="ko-KR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729</a:t>
          </a:r>
          <a:r>
            <a:rPr lang="ko-KR" altLang="en-US" sz="2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 대상</a:t>
          </a:r>
          <a:endParaRPr lang="ko-KR" altLang="en-US" sz="2000"/>
        </a:p>
      </dgm:t>
    </dgm:pt>
    <dgm:pt modelId="{D99E98A4-7468-4E95-BB14-D81F687F0AE0}" type="parTrans" cxnId="{F9C0A5A6-F7A8-4FAF-9B5C-D1A5032312D7}">
      <dgm:prSet/>
      <dgm:spPr/>
      <dgm:t>
        <a:bodyPr/>
        <a:lstStyle/>
        <a:p>
          <a:pPr latinLnBrk="1"/>
          <a:endParaRPr lang="ko-KR" altLang="en-US"/>
        </a:p>
      </dgm:t>
    </dgm:pt>
    <dgm:pt modelId="{A67A1925-4D86-4434-943C-52AEE6D21854}" type="sibTrans" cxnId="{F9C0A5A6-F7A8-4FAF-9B5C-D1A5032312D7}">
      <dgm:prSet/>
      <dgm:spPr>
        <a:solidFill>
          <a:schemeClr val="accent1">
            <a:alpha val="9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EAD5DB32-4912-4783-A58B-1E7F6D847720}">
      <dgm:prSet phldrT="[텍스트]" custT="1"/>
      <dgm:spPr>
        <a:solidFill>
          <a:srgbClr val="FFC0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100000"/>
            </a:lnSpc>
            <a:buAutoNum type="arabicPeriod"/>
          </a:pPr>
          <a:r>
            <a:rPr lang="ko-KR" altLang="en-US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외출시 불편한 점은</a:t>
          </a:r>
          <a:r>
            <a:rPr lang="en-US" altLang="ko-KR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?</a:t>
          </a:r>
        </a:p>
        <a:p>
          <a:pPr latinLnBrk="1">
            <a:lnSpc>
              <a:spcPct val="100000"/>
            </a:lnSpc>
            <a:buAutoNum type="arabicPeriod"/>
          </a:pP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1. </a:t>
          </a: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교통수단 </a:t>
          </a: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(40.1%)</a:t>
          </a:r>
        </a:p>
        <a:p>
          <a:pPr latinLnBrk="1">
            <a:lnSpc>
              <a:spcPct val="100000"/>
            </a:lnSpc>
            <a:buAutoNum type="arabicPeriod"/>
          </a:pP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2. </a:t>
          </a: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도우미 부재 </a:t>
          </a: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(30.0%)</a:t>
          </a:r>
          <a:endParaRPr lang="ko-KR" altLang="en-US" sz="1800"/>
        </a:p>
      </dgm:t>
    </dgm:pt>
    <dgm:pt modelId="{DF11EA61-B73C-43D6-88E0-EFFDD4759E20}" type="parTrans" cxnId="{FEE0FCD5-5DB2-4404-B94B-73880AFD78CA}">
      <dgm:prSet/>
      <dgm:spPr/>
      <dgm:t>
        <a:bodyPr/>
        <a:lstStyle/>
        <a:p>
          <a:pPr latinLnBrk="1"/>
          <a:endParaRPr lang="ko-KR" altLang="en-US"/>
        </a:p>
      </dgm:t>
    </dgm:pt>
    <dgm:pt modelId="{C732DA8E-2A79-4677-977D-746691252E7E}" type="sibTrans" cxnId="{FEE0FCD5-5DB2-4404-B94B-73880AFD78CA}">
      <dgm:prSet/>
      <dgm:spPr>
        <a:solidFill>
          <a:schemeClr val="accent1">
            <a:alpha val="9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4C3170A-082B-4045-ACDC-A851C2883CDC}">
      <dgm:prSet phldrT="[텍스트]" custT="1"/>
      <dgm:spPr>
        <a:solidFill>
          <a:srgbClr val="92D05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위의 이유로 </a:t>
          </a: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10</a:t>
          </a: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 중 </a:t>
          </a: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4.7</a:t>
          </a: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명은</a:t>
          </a:r>
          <a:endParaRPr lang="en-US" altLang="ko-KR" sz="1800" b="1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+mn-ea"/>
          </a:endParaRPr>
        </a:p>
        <a:p>
          <a:pPr latinLnBrk="1">
            <a:lnSpc>
              <a:spcPct val="100000"/>
            </a:lnSpc>
          </a:pP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외출을 거의 하지 않거나 주 </a:t>
          </a:r>
          <a:r>
            <a:rPr lang="en-US" altLang="ko-KR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3~4</a:t>
          </a:r>
          <a:r>
            <a:rPr lang="ko-KR" altLang="en-US" sz="1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회</a:t>
          </a:r>
          <a:endParaRPr lang="ko-KR" altLang="en-US" sz="1800"/>
        </a:p>
      </dgm:t>
    </dgm:pt>
    <dgm:pt modelId="{314B8C7F-FF41-486B-A5E8-27660E1990B2}" type="parTrans" cxnId="{DE2A8C7D-68E4-4991-9911-407EBA1ED44C}">
      <dgm:prSet/>
      <dgm:spPr/>
      <dgm:t>
        <a:bodyPr/>
        <a:lstStyle/>
        <a:p>
          <a:pPr latinLnBrk="1"/>
          <a:endParaRPr lang="ko-KR" altLang="en-US"/>
        </a:p>
      </dgm:t>
    </dgm:pt>
    <dgm:pt modelId="{3DF66498-000E-4463-9C63-2E640AF16366}" type="sibTrans" cxnId="{DE2A8C7D-68E4-4991-9911-407EBA1ED44C}">
      <dgm:prSet/>
      <dgm:spPr/>
      <dgm:t>
        <a:bodyPr/>
        <a:lstStyle/>
        <a:p>
          <a:pPr latinLnBrk="1"/>
          <a:endParaRPr lang="ko-KR" altLang="en-US"/>
        </a:p>
      </dgm:t>
    </dgm:pt>
    <dgm:pt modelId="{39D6720D-4292-4A1B-8B1B-49472B51B5E2}" type="pres">
      <dgm:prSet presAssocID="{99EC028D-A31D-43CC-9F57-F383AE65EB25}" presName="outerComposite" presStyleCnt="0">
        <dgm:presLayoutVars>
          <dgm:chMax val="5"/>
          <dgm:dir/>
          <dgm:resizeHandles val="exact"/>
        </dgm:presLayoutVars>
      </dgm:prSet>
      <dgm:spPr/>
    </dgm:pt>
    <dgm:pt modelId="{AECB56D2-5E1C-4A4C-A232-DD1031ED5698}" type="pres">
      <dgm:prSet presAssocID="{99EC028D-A31D-43CC-9F57-F383AE65EB25}" presName="dummyMaxCanvas" presStyleCnt="0">
        <dgm:presLayoutVars/>
      </dgm:prSet>
      <dgm:spPr/>
    </dgm:pt>
    <dgm:pt modelId="{037AA767-24C7-4895-A439-A9A1124381B3}" type="pres">
      <dgm:prSet presAssocID="{99EC028D-A31D-43CC-9F57-F383AE65EB25}" presName="ThreeNodes_1" presStyleLbl="node1" presStyleIdx="0" presStyleCnt="3" custScaleY="82187">
        <dgm:presLayoutVars>
          <dgm:bulletEnabled val="1"/>
        </dgm:presLayoutVars>
      </dgm:prSet>
      <dgm:spPr/>
    </dgm:pt>
    <dgm:pt modelId="{52E67EF4-277F-4300-8A94-3CBFC1E740AB}" type="pres">
      <dgm:prSet presAssocID="{99EC028D-A31D-43CC-9F57-F383AE65EB25}" presName="ThreeNodes_2" presStyleLbl="node1" presStyleIdx="1" presStyleCnt="3" custScaleY="136083">
        <dgm:presLayoutVars>
          <dgm:bulletEnabled val="1"/>
        </dgm:presLayoutVars>
      </dgm:prSet>
      <dgm:spPr/>
    </dgm:pt>
    <dgm:pt modelId="{D1305BCC-F4C5-4482-A736-259C0ADB083B}" type="pres">
      <dgm:prSet presAssocID="{99EC028D-A31D-43CC-9F57-F383AE65EB25}" presName="ThreeNodes_3" presStyleLbl="node1" presStyleIdx="2" presStyleCnt="3" custScaleY="82239">
        <dgm:presLayoutVars>
          <dgm:bulletEnabled val="1"/>
        </dgm:presLayoutVars>
      </dgm:prSet>
      <dgm:spPr/>
    </dgm:pt>
    <dgm:pt modelId="{48208CDD-D5B3-49BB-9689-2BF992F3E0BC}" type="pres">
      <dgm:prSet presAssocID="{99EC028D-A31D-43CC-9F57-F383AE65EB25}" presName="ThreeConn_1-2" presStyleLbl="fgAccFollowNode1" presStyleIdx="0" presStyleCnt="2">
        <dgm:presLayoutVars>
          <dgm:bulletEnabled val="1"/>
        </dgm:presLayoutVars>
      </dgm:prSet>
      <dgm:spPr/>
    </dgm:pt>
    <dgm:pt modelId="{C0377282-50BA-45A1-AC93-94391E0CD5FF}" type="pres">
      <dgm:prSet presAssocID="{99EC028D-A31D-43CC-9F57-F383AE65EB25}" presName="ThreeConn_2-3" presStyleLbl="fgAccFollowNode1" presStyleIdx="1" presStyleCnt="2">
        <dgm:presLayoutVars>
          <dgm:bulletEnabled val="1"/>
        </dgm:presLayoutVars>
      </dgm:prSet>
      <dgm:spPr/>
    </dgm:pt>
    <dgm:pt modelId="{18EAA925-6F92-44F5-AA5A-2FFA06DDD17C}" type="pres">
      <dgm:prSet presAssocID="{99EC028D-A31D-43CC-9F57-F383AE65EB25}" presName="ThreeNodes_1_text" presStyleLbl="node1" presStyleIdx="2" presStyleCnt="3">
        <dgm:presLayoutVars>
          <dgm:bulletEnabled val="1"/>
        </dgm:presLayoutVars>
      </dgm:prSet>
      <dgm:spPr/>
    </dgm:pt>
    <dgm:pt modelId="{CF8E2420-E7B4-41C3-BBDA-574E0FE723F3}" type="pres">
      <dgm:prSet presAssocID="{99EC028D-A31D-43CC-9F57-F383AE65EB25}" presName="ThreeNodes_2_text" presStyleLbl="node1" presStyleIdx="2" presStyleCnt="3">
        <dgm:presLayoutVars>
          <dgm:bulletEnabled val="1"/>
        </dgm:presLayoutVars>
      </dgm:prSet>
      <dgm:spPr/>
    </dgm:pt>
    <dgm:pt modelId="{E09E69D5-2D8E-4C8C-B0FF-8AEEAA0765DD}" type="pres">
      <dgm:prSet presAssocID="{99EC028D-A31D-43CC-9F57-F383AE65EB2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E2A8C7D-68E4-4991-9911-407EBA1ED44C}" srcId="{99EC028D-A31D-43CC-9F57-F383AE65EB25}" destId="{D4C3170A-082B-4045-ACDC-A851C2883CDC}" srcOrd="2" destOrd="0" parTransId="{314B8C7F-FF41-486B-A5E8-27660E1990B2}" sibTransId="{3DF66498-000E-4463-9C63-2E640AF16366}"/>
    <dgm:cxn modelId="{49E8352E-A2BD-4C90-9F46-EB1C2930F5FC}" type="presOf" srcId="{C732DA8E-2A79-4677-977D-746691252E7E}" destId="{C0377282-50BA-45A1-AC93-94391E0CD5FF}" srcOrd="0" destOrd="0" presId="urn:microsoft.com/office/officeart/2005/8/layout/vProcess5"/>
    <dgm:cxn modelId="{B5CA3E9A-62BE-42AA-83FD-E0B3B22435C1}" type="presOf" srcId="{EAD5DB32-4912-4783-A58B-1E7F6D847720}" destId="{CF8E2420-E7B4-41C3-BBDA-574E0FE723F3}" srcOrd="1" destOrd="0" presId="urn:microsoft.com/office/officeart/2005/8/layout/vProcess5"/>
    <dgm:cxn modelId="{4EE0830E-EE60-472E-B8B9-626424D5FF0B}" type="presOf" srcId="{BBB8F434-63BE-49E0-983F-2313B3F4094A}" destId="{18EAA925-6F92-44F5-AA5A-2FFA06DDD17C}" srcOrd="1" destOrd="0" presId="urn:microsoft.com/office/officeart/2005/8/layout/vProcess5"/>
    <dgm:cxn modelId="{49F7180D-607F-46FD-B262-2336DD94C65D}" type="presOf" srcId="{BBB8F434-63BE-49E0-983F-2313B3F4094A}" destId="{037AA767-24C7-4895-A439-A9A1124381B3}" srcOrd="0" destOrd="0" presId="urn:microsoft.com/office/officeart/2005/8/layout/vProcess5"/>
    <dgm:cxn modelId="{F9C0A5A6-F7A8-4FAF-9B5C-D1A5032312D7}" srcId="{99EC028D-A31D-43CC-9F57-F383AE65EB25}" destId="{BBB8F434-63BE-49E0-983F-2313B3F4094A}" srcOrd="0" destOrd="0" parTransId="{D99E98A4-7468-4E95-BB14-D81F687F0AE0}" sibTransId="{A67A1925-4D86-4434-943C-52AEE6D21854}"/>
    <dgm:cxn modelId="{4097ACE7-BED1-411D-9929-F59AD9DC5632}" type="presOf" srcId="{D4C3170A-082B-4045-ACDC-A851C2883CDC}" destId="{D1305BCC-F4C5-4482-A736-259C0ADB083B}" srcOrd="0" destOrd="0" presId="urn:microsoft.com/office/officeart/2005/8/layout/vProcess5"/>
    <dgm:cxn modelId="{1D141A18-CBB9-4783-8187-885491270A25}" type="presOf" srcId="{A67A1925-4D86-4434-943C-52AEE6D21854}" destId="{48208CDD-D5B3-49BB-9689-2BF992F3E0BC}" srcOrd="0" destOrd="0" presId="urn:microsoft.com/office/officeart/2005/8/layout/vProcess5"/>
    <dgm:cxn modelId="{8A50EA4D-DB84-4C4B-97B1-73E79E69A1AB}" type="presOf" srcId="{EAD5DB32-4912-4783-A58B-1E7F6D847720}" destId="{52E67EF4-277F-4300-8A94-3CBFC1E740AB}" srcOrd="0" destOrd="0" presId="urn:microsoft.com/office/officeart/2005/8/layout/vProcess5"/>
    <dgm:cxn modelId="{FEE0FCD5-5DB2-4404-B94B-73880AFD78CA}" srcId="{99EC028D-A31D-43CC-9F57-F383AE65EB25}" destId="{EAD5DB32-4912-4783-A58B-1E7F6D847720}" srcOrd="1" destOrd="0" parTransId="{DF11EA61-B73C-43D6-88E0-EFFDD4759E20}" sibTransId="{C732DA8E-2A79-4677-977D-746691252E7E}"/>
    <dgm:cxn modelId="{0743FDC8-1A93-42D0-9CE1-7156D79D0EBF}" type="presOf" srcId="{D4C3170A-082B-4045-ACDC-A851C2883CDC}" destId="{E09E69D5-2D8E-4C8C-B0FF-8AEEAA0765DD}" srcOrd="1" destOrd="0" presId="urn:microsoft.com/office/officeart/2005/8/layout/vProcess5"/>
    <dgm:cxn modelId="{67E7D668-C452-4806-A571-E512C8D74D4E}" type="presOf" srcId="{99EC028D-A31D-43CC-9F57-F383AE65EB25}" destId="{39D6720D-4292-4A1B-8B1B-49472B51B5E2}" srcOrd="0" destOrd="0" presId="urn:microsoft.com/office/officeart/2005/8/layout/vProcess5"/>
    <dgm:cxn modelId="{5F476D19-64D0-4A21-B8EA-8FD54D4E34ED}" type="presParOf" srcId="{39D6720D-4292-4A1B-8B1B-49472B51B5E2}" destId="{AECB56D2-5E1C-4A4C-A232-DD1031ED5698}" srcOrd="0" destOrd="0" presId="urn:microsoft.com/office/officeart/2005/8/layout/vProcess5"/>
    <dgm:cxn modelId="{F9B14601-818D-49DC-8DDE-6A0560E98BFE}" type="presParOf" srcId="{39D6720D-4292-4A1B-8B1B-49472B51B5E2}" destId="{037AA767-24C7-4895-A439-A9A1124381B3}" srcOrd="1" destOrd="0" presId="urn:microsoft.com/office/officeart/2005/8/layout/vProcess5"/>
    <dgm:cxn modelId="{F5E71126-0927-4307-AF12-55BB6CC23FE7}" type="presParOf" srcId="{39D6720D-4292-4A1B-8B1B-49472B51B5E2}" destId="{52E67EF4-277F-4300-8A94-3CBFC1E740AB}" srcOrd="2" destOrd="0" presId="urn:microsoft.com/office/officeart/2005/8/layout/vProcess5"/>
    <dgm:cxn modelId="{1AF61D76-0342-4738-818F-E4BEBA782ABF}" type="presParOf" srcId="{39D6720D-4292-4A1B-8B1B-49472B51B5E2}" destId="{D1305BCC-F4C5-4482-A736-259C0ADB083B}" srcOrd="3" destOrd="0" presId="urn:microsoft.com/office/officeart/2005/8/layout/vProcess5"/>
    <dgm:cxn modelId="{D22FE1A1-DF33-44EB-9A8C-E39E710E30D6}" type="presParOf" srcId="{39D6720D-4292-4A1B-8B1B-49472B51B5E2}" destId="{48208CDD-D5B3-49BB-9689-2BF992F3E0BC}" srcOrd="4" destOrd="0" presId="urn:microsoft.com/office/officeart/2005/8/layout/vProcess5"/>
    <dgm:cxn modelId="{EBC16C8C-2D60-4A45-ADBA-21A576C089ED}" type="presParOf" srcId="{39D6720D-4292-4A1B-8B1B-49472B51B5E2}" destId="{C0377282-50BA-45A1-AC93-94391E0CD5FF}" srcOrd="5" destOrd="0" presId="urn:microsoft.com/office/officeart/2005/8/layout/vProcess5"/>
    <dgm:cxn modelId="{68F83C16-14E2-4469-9803-C9B9E0C5F0D6}" type="presParOf" srcId="{39D6720D-4292-4A1B-8B1B-49472B51B5E2}" destId="{18EAA925-6F92-44F5-AA5A-2FFA06DDD17C}" srcOrd="6" destOrd="0" presId="urn:microsoft.com/office/officeart/2005/8/layout/vProcess5"/>
    <dgm:cxn modelId="{BDD83401-7641-47B3-A738-C19621C118F5}" type="presParOf" srcId="{39D6720D-4292-4A1B-8B1B-49472B51B5E2}" destId="{CF8E2420-E7B4-41C3-BBDA-574E0FE723F3}" srcOrd="7" destOrd="0" presId="urn:microsoft.com/office/officeart/2005/8/layout/vProcess5"/>
    <dgm:cxn modelId="{95860135-36FC-405C-B50F-F8B9248A2F66}" type="presParOf" srcId="{39D6720D-4292-4A1B-8B1B-49472B51B5E2}" destId="{E09E69D5-2D8E-4C8C-B0FF-8AEEAA0765D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CCDA11-C9B4-455E-A109-D71B7711818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E92DA25-4E89-46C3-9203-2D521526750F}">
      <dgm:prSet phldrT="[텍스트]"/>
      <dgm:spPr>
        <a:solidFill>
          <a:srgbClr val="FF7C8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착용자의 실시간 위치 파악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 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네비게이션</a:t>
          </a:r>
          <a:endParaRPr lang="en-US" altLang="ko-KR" b="1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+mn-ea"/>
          </a:endParaRPr>
        </a:p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센서와 연동돼 길을 잃는 것을 방지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en-US" altLang="ko-KR"/>
        </a:p>
      </dgm:t>
    </dgm:pt>
    <dgm:pt modelId="{87E36A51-032A-45C9-B6B6-2CD1E569E26B}" type="parTrans" cxnId="{4AF51679-2722-4E54-BC75-6B33EDD6F92A}">
      <dgm:prSet/>
      <dgm:spPr/>
      <dgm:t>
        <a:bodyPr/>
        <a:lstStyle/>
        <a:p>
          <a:pPr latinLnBrk="1"/>
          <a:endParaRPr lang="ko-KR" altLang="en-US"/>
        </a:p>
      </dgm:t>
    </dgm:pt>
    <dgm:pt modelId="{4DAF2E4D-6652-4074-A14D-A4D713809839}" type="sibTrans" cxnId="{4AF51679-2722-4E54-BC75-6B33EDD6F92A}">
      <dgm:prSet/>
      <dgm:spPr>
        <a:noFill/>
        <a:ln w="25400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FDC18D4-D002-44FD-B069-C8BF9171B4D4}">
      <dgm:prSet phldrT="[텍스트]"/>
      <dgm:spPr>
        <a:solidFill>
          <a:srgbClr val="FFC0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목적지가 왼쪽이면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 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왼쪽 신발이 진동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오른쪽이면 오른쪽이 진동하여 방향을 알려줌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ko-KR" altLang="en-US"/>
        </a:p>
      </dgm:t>
    </dgm:pt>
    <dgm:pt modelId="{D1927289-AB70-4C38-BCD4-58CC4F32B39F}" type="parTrans" cxnId="{14ABA953-9C25-426E-A779-5D418CD46E7E}">
      <dgm:prSet/>
      <dgm:spPr/>
      <dgm:t>
        <a:bodyPr/>
        <a:lstStyle/>
        <a:p>
          <a:pPr latinLnBrk="1"/>
          <a:endParaRPr lang="ko-KR" altLang="en-US"/>
        </a:p>
      </dgm:t>
    </dgm:pt>
    <dgm:pt modelId="{5A6B1CD8-8FA1-4ADE-B720-C7FE7A414CD1}" type="sibTrans" cxnId="{14ABA953-9C25-426E-A779-5D418CD46E7E}">
      <dgm:prSet/>
      <dgm:spPr/>
      <dgm:t>
        <a:bodyPr/>
        <a:lstStyle/>
        <a:p>
          <a:pPr latinLnBrk="1"/>
          <a:endParaRPr lang="ko-KR" altLang="en-US"/>
        </a:p>
      </dgm:t>
    </dgm:pt>
    <dgm:pt modelId="{AE3E5E82-14AE-4F48-99E8-070759094455}">
      <dgm:prSet phldrT="[텍스트]"/>
      <dgm:spPr>
        <a:solidFill>
          <a:srgbClr val="92D05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신발과 스마트폰이 블루투스로 연결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이어폰을 통해 거리와 방향에 대한 음성안내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ko-KR" altLang="en-US"/>
        </a:p>
      </dgm:t>
    </dgm:pt>
    <dgm:pt modelId="{9CFE4387-5AC0-4228-9851-97991893FB22}" type="parTrans" cxnId="{3BA8977B-960E-48FE-AE22-C908C902E55E}">
      <dgm:prSet/>
      <dgm:spPr/>
      <dgm:t>
        <a:bodyPr/>
        <a:lstStyle/>
        <a:p>
          <a:pPr latinLnBrk="1"/>
          <a:endParaRPr lang="ko-KR" altLang="en-US"/>
        </a:p>
      </dgm:t>
    </dgm:pt>
    <dgm:pt modelId="{EE4481A7-9BCD-4C7E-8A47-1B9BFDBD2247}" type="sibTrans" cxnId="{3BA8977B-960E-48FE-AE22-C908C902E55E}">
      <dgm:prSet/>
      <dgm:spPr/>
      <dgm:t>
        <a:bodyPr/>
        <a:lstStyle/>
        <a:p>
          <a:pPr latinLnBrk="1"/>
          <a:endParaRPr lang="ko-KR" altLang="en-US"/>
        </a:p>
      </dgm:t>
    </dgm:pt>
    <dgm:pt modelId="{D08AF10B-2A50-4FBA-B456-E514438198B8}">
      <dgm:prSet phldrT="[텍스트]"/>
      <dgm:spPr>
        <a:solidFill>
          <a:srgbClr val="7030A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USB 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충전방식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 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한 번 충전으로 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3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일 이용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</a:p>
        <a:p>
          <a:pPr latinLnBrk="1"/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가격은 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100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달러 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한화 약 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11</a:t>
          </a:r>
          <a:r>
            <a:rPr lang="ko-KR" alt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만원</a:t>
          </a:r>
          <a:r>
            <a:rPr lang="en-US" altLang="ko-KR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)</a:t>
          </a:r>
          <a:endParaRPr lang="ko-KR" altLang="en-US"/>
        </a:p>
      </dgm:t>
    </dgm:pt>
    <dgm:pt modelId="{100879BA-B880-41FB-A391-0E6CFB2557D3}" type="parTrans" cxnId="{C61BF612-BF37-4F85-AAF7-277A4763B7DE}">
      <dgm:prSet/>
      <dgm:spPr/>
      <dgm:t>
        <a:bodyPr/>
        <a:lstStyle/>
        <a:p>
          <a:pPr latinLnBrk="1"/>
          <a:endParaRPr lang="ko-KR" altLang="en-US"/>
        </a:p>
      </dgm:t>
    </dgm:pt>
    <dgm:pt modelId="{41379192-3ACA-4D74-BD87-B08F3A326B50}" type="sibTrans" cxnId="{C61BF612-BF37-4F85-AAF7-277A4763B7DE}">
      <dgm:prSet/>
      <dgm:spPr/>
      <dgm:t>
        <a:bodyPr/>
        <a:lstStyle/>
        <a:p>
          <a:pPr latinLnBrk="1"/>
          <a:endParaRPr lang="ko-KR" altLang="en-US"/>
        </a:p>
      </dgm:t>
    </dgm:pt>
    <dgm:pt modelId="{7803F775-CDDD-4552-B495-4D04F8804A7D}">
      <dgm:prSet phldrT="[텍스트]"/>
      <dgm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걸음이나 달리기 속도를 측정하여</a:t>
          </a:r>
          <a:endParaRPr lang="en-US" altLang="ko-K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</a:endParaRPr>
        </a:p>
        <a:p>
          <a:pPr latinLnBrk="1"/>
          <a:r>
            <a: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실시간 칼로리 소모량 또한 알려줌</a:t>
          </a:r>
          <a:r>
            <a:rPr lang="en-US" altLang="ko-K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.</a:t>
          </a:r>
          <a:endParaRPr lang="ko-KR" altLang="en-US"/>
        </a:p>
      </dgm:t>
    </dgm:pt>
    <dgm:pt modelId="{86C9642C-7032-4443-A97C-1867D686DAEA}" type="parTrans" cxnId="{77B89C19-1440-4C1D-93ED-09757DB25DFB}">
      <dgm:prSet/>
      <dgm:spPr/>
      <dgm:t>
        <a:bodyPr/>
        <a:lstStyle/>
        <a:p>
          <a:pPr latinLnBrk="1"/>
          <a:endParaRPr lang="ko-KR" altLang="en-US"/>
        </a:p>
      </dgm:t>
    </dgm:pt>
    <dgm:pt modelId="{3B300AEA-F5C9-42FF-9F68-ABEB8FA5BE73}" type="sibTrans" cxnId="{77B89C19-1440-4C1D-93ED-09757DB25DFB}">
      <dgm:prSet/>
      <dgm:spPr/>
      <dgm:t>
        <a:bodyPr/>
        <a:lstStyle/>
        <a:p>
          <a:pPr latinLnBrk="1"/>
          <a:endParaRPr lang="ko-KR" altLang="en-US"/>
        </a:p>
      </dgm:t>
    </dgm:pt>
    <dgm:pt modelId="{521190C0-818E-4318-A39D-983964814713}" type="pres">
      <dgm:prSet presAssocID="{57CCDA11-C9B4-455E-A109-D71B77118186}" presName="Name0" presStyleCnt="0">
        <dgm:presLayoutVars>
          <dgm:chMax val="7"/>
          <dgm:chPref val="7"/>
          <dgm:dir/>
        </dgm:presLayoutVars>
      </dgm:prSet>
      <dgm:spPr/>
    </dgm:pt>
    <dgm:pt modelId="{D94B43B3-5C71-428F-AC66-639E968D176A}" type="pres">
      <dgm:prSet presAssocID="{57CCDA11-C9B4-455E-A109-D71B77118186}" presName="Name1" presStyleCnt="0"/>
      <dgm:spPr/>
    </dgm:pt>
    <dgm:pt modelId="{00A973C5-6B44-467B-AB14-3FDDD0C1B48F}" type="pres">
      <dgm:prSet presAssocID="{57CCDA11-C9B4-455E-A109-D71B77118186}" presName="cycle" presStyleCnt="0"/>
      <dgm:spPr/>
    </dgm:pt>
    <dgm:pt modelId="{8601E70D-0F96-4C62-95CB-58BCC8C772D5}" type="pres">
      <dgm:prSet presAssocID="{57CCDA11-C9B4-455E-A109-D71B77118186}" presName="srcNode" presStyleLbl="node1" presStyleIdx="0" presStyleCnt="5"/>
      <dgm:spPr/>
    </dgm:pt>
    <dgm:pt modelId="{853EDE8D-78DD-4A9D-9C9C-A681B1D1DFE4}" type="pres">
      <dgm:prSet presAssocID="{57CCDA11-C9B4-455E-A109-D71B77118186}" presName="conn" presStyleLbl="parChTrans1D2" presStyleIdx="0" presStyleCnt="1"/>
      <dgm:spPr/>
    </dgm:pt>
    <dgm:pt modelId="{502EAED0-72ED-446E-AB56-7D3BC0EF655E}" type="pres">
      <dgm:prSet presAssocID="{57CCDA11-C9B4-455E-A109-D71B77118186}" presName="extraNode" presStyleLbl="node1" presStyleIdx="0" presStyleCnt="5"/>
      <dgm:spPr/>
    </dgm:pt>
    <dgm:pt modelId="{004AC3C5-9F7A-4C37-A183-8230B221BED9}" type="pres">
      <dgm:prSet presAssocID="{57CCDA11-C9B4-455E-A109-D71B77118186}" presName="dstNode" presStyleLbl="node1" presStyleIdx="0" presStyleCnt="5"/>
      <dgm:spPr/>
    </dgm:pt>
    <dgm:pt modelId="{C5E1FFF5-1B29-4952-A169-213B1DC90854}" type="pres">
      <dgm:prSet presAssocID="{5E92DA25-4E89-46C3-9203-2D521526750F}" presName="text_1" presStyleLbl="node1" presStyleIdx="0" presStyleCnt="5">
        <dgm:presLayoutVars>
          <dgm:bulletEnabled val="1"/>
        </dgm:presLayoutVars>
      </dgm:prSet>
      <dgm:spPr/>
    </dgm:pt>
    <dgm:pt modelId="{A493ED0E-75B9-4DD6-9650-9141AA7FD6BD}" type="pres">
      <dgm:prSet presAssocID="{5E92DA25-4E89-46C3-9203-2D521526750F}" presName="accent_1" presStyleCnt="0"/>
      <dgm:spPr/>
    </dgm:pt>
    <dgm:pt modelId="{461CBC0D-95B3-42F4-B9B7-9BD7B377DA7D}" type="pres">
      <dgm:prSet presAssocID="{5E92DA25-4E89-46C3-9203-2D521526750F}" presName="accentRepeatNode" presStyleLbl="solidFgAcc1" presStyleIdx="0" presStyleCnt="5"/>
      <dgm:spPr>
        <a:solidFill>
          <a:schemeClr val="bg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3F804C1-8EAE-4FA2-AEF7-BE2E2163FCBB}" type="pres">
      <dgm:prSet presAssocID="{8FDC18D4-D002-44FD-B069-C8BF9171B4D4}" presName="text_2" presStyleLbl="node1" presStyleIdx="1" presStyleCnt="5">
        <dgm:presLayoutVars>
          <dgm:bulletEnabled val="1"/>
        </dgm:presLayoutVars>
      </dgm:prSet>
      <dgm:spPr/>
    </dgm:pt>
    <dgm:pt modelId="{54B59646-8DFD-4BFF-AF96-E19CB612E2C2}" type="pres">
      <dgm:prSet presAssocID="{8FDC18D4-D002-44FD-B069-C8BF9171B4D4}" presName="accent_2" presStyleCnt="0"/>
      <dgm:spPr/>
    </dgm:pt>
    <dgm:pt modelId="{203A8DF7-1319-4F26-B537-69047A901AED}" type="pres">
      <dgm:prSet presAssocID="{8FDC18D4-D002-44FD-B069-C8BF9171B4D4}" presName="accentRepeatNode" presStyleLbl="solidFgAcc1" presStyleIdx="1" presStyleCnt="5"/>
      <dgm:spPr>
        <a:solidFill>
          <a:schemeClr val="bg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6FD4038-5437-475A-BAEE-2031C256B750}" type="pres">
      <dgm:prSet presAssocID="{AE3E5E82-14AE-4F48-99E8-070759094455}" presName="text_3" presStyleLbl="node1" presStyleIdx="2" presStyleCnt="5">
        <dgm:presLayoutVars>
          <dgm:bulletEnabled val="1"/>
        </dgm:presLayoutVars>
      </dgm:prSet>
      <dgm:spPr/>
    </dgm:pt>
    <dgm:pt modelId="{22722F1E-D381-4210-9AAF-E6F447ECACE2}" type="pres">
      <dgm:prSet presAssocID="{AE3E5E82-14AE-4F48-99E8-070759094455}" presName="accent_3" presStyleCnt="0"/>
      <dgm:spPr/>
    </dgm:pt>
    <dgm:pt modelId="{200D964C-470E-48E9-954B-59B98217F18B}" type="pres">
      <dgm:prSet presAssocID="{AE3E5E82-14AE-4F48-99E8-070759094455}" presName="accentRepeatNode" presStyleLbl="solidFgAcc1" presStyleIdx="2" presStyleCnt="5"/>
      <dgm:spPr>
        <a:solidFill>
          <a:schemeClr val="bg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B4D87BE4-AA75-4627-ACED-892D4358C8EB}" type="pres">
      <dgm:prSet presAssocID="{7803F775-CDDD-4552-B495-4D04F8804A7D}" presName="text_4" presStyleLbl="node1" presStyleIdx="3" presStyleCnt="5">
        <dgm:presLayoutVars>
          <dgm:bulletEnabled val="1"/>
        </dgm:presLayoutVars>
      </dgm:prSet>
      <dgm:spPr/>
    </dgm:pt>
    <dgm:pt modelId="{A444ADDE-EF20-43DF-9897-FEB3BD076D83}" type="pres">
      <dgm:prSet presAssocID="{7803F775-CDDD-4552-B495-4D04F8804A7D}" presName="accent_4" presStyleCnt="0"/>
      <dgm:spPr/>
    </dgm:pt>
    <dgm:pt modelId="{5AD184A1-7DD2-40E3-8D9D-026473C9AC3E}" type="pres">
      <dgm:prSet presAssocID="{7803F775-CDDD-4552-B495-4D04F8804A7D}" presName="accentRepeatNode" presStyleLbl="solidFgAcc1" presStyleIdx="3" presStyleCnt="5"/>
      <dgm:spPr>
        <a:solidFill>
          <a:schemeClr val="bg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1EF777C-456A-4E2A-AD18-E3F5C71A0618}" type="pres">
      <dgm:prSet presAssocID="{D08AF10B-2A50-4FBA-B456-E514438198B8}" presName="text_5" presStyleLbl="node1" presStyleIdx="4" presStyleCnt="5">
        <dgm:presLayoutVars>
          <dgm:bulletEnabled val="1"/>
        </dgm:presLayoutVars>
      </dgm:prSet>
      <dgm:spPr/>
    </dgm:pt>
    <dgm:pt modelId="{48ABB512-2C3F-455A-BC81-3E1AAB735521}" type="pres">
      <dgm:prSet presAssocID="{D08AF10B-2A50-4FBA-B456-E514438198B8}" presName="accent_5" presStyleCnt="0"/>
      <dgm:spPr/>
    </dgm:pt>
    <dgm:pt modelId="{ECE6B58C-B3A7-4165-B93D-DEAD1063FAC1}" type="pres">
      <dgm:prSet presAssocID="{D08AF10B-2A50-4FBA-B456-E514438198B8}" presName="accentRepeatNode" presStyleLbl="solidFgAcc1" presStyleIdx="4" presStyleCnt="5"/>
      <dgm:spPr>
        <a:solidFill>
          <a:schemeClr val="bg1">
            <a:lumMod val="5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C7E265F8-C419-4364-B947-AF9DED9BEFE6}" type="presOf" srcId="{5E92DA25-4E89-46C3-9203-2D521526750F}" destId="{C5E1FFF5-1B29-4952-A169-213B1DC90854}" srcOrd="0" destOrd="0" presId="urn:microsoft.com/office/officeart/2008/layout/VerticalCurvedList"/>
    <dgm:cxn modelId="{DF358528-5408-47BA-B3BA-11489EF09C8D}" type="presOf" srcId="{57CCDA11-C9B4-455E-A109-D71B77118186}" destId="{521190C0-818E-4318-A39D-983964814713}" srcOrd="0" destOrd="0" presId="urn:microsoft.com/office/officeart/2008/layout/VerticalCurvedList"/>
    <dgm:cxn modelId="{14ABA953-9C25-426E-A779-5D418CD46E7E}" srcId="{57CCDA11-C9B4-455E-A109-D71B77118186}" destId="{8FDC18D4-D002-44FD-B069-C8BF9171B4D4}" srcOrd="1" destOrd="0" parTransId="{D1927289-AB70-4C38-BCD4-58CC4F32B39F}" sibTransId="{5A6B1CD8-8FA1-4ADE-B720-C7FE7A414CD1}"/>
    <dgm:cxn modelId="{EE0AEAED-0095-4E39-82A9-08A5B856BE3A}" type="presOf" srcId="{AE3E5E82-14AE-4F48-99E8-070759094455}" destId="{E6FD4038-5437-475A-BAEE-2031C256B750}" srcOrd="0" destOrd="0" presId="urn:microsoft.com/office/officeart/2008/layout/VerticalCurvedList"/>
    <dgm:cxn modelId="{77B89C19-1440-4C1D-93ED-09757DB25DFB}" srcId="{57CCDA11-C9B4-455E-A109-D71B77118186}" destId="{7803F775-CDDD-4552-B495-4D04F8804A7D}" srcOrd="3" destOrd="0" parTransId="{86C9642C-7032-4443-A97C-1867D686DAEA}" sibTransId="{3B300AEA-F5C9-42FF-9F68-ABEB8FA5BE73}"/>
    <dgm:cxn modelId="{9557F2DF-3A4B-4E2D-8058-7A2F41A01556}" type="presOf" srcId="{8FDC18D4-D002-44FD-B069-C8BF9171B4D4}" destId="{13F804C1-8EAE-4FA2-AEF7-BE2E2163FCBB}" srcOrd="0" destOrd="0" presId="urn:microsoft.com/office/officeart/2008/layout/VerticalCurvedList"/>
    <dgm:cxn modelId="{84BF020D-DF4D-44B5-A46E-45D62B709EB1}" type="presOf" srcId="{4DAF2E4D-6652-4074-A14D-A4D713809839}" destId="{853EDE8D-78DD-4A9D-9C9C-A681B1D1DFE4}" srcOrd="0" destOrd="0" presId="urn:microsoft.com/office/officeart/2008/layout/VerticalCurvedList"/>
    <dgm:cxn modelId="{3BA8977B-960E-48FE-AE22-C908C902E55E}" srcId="{57CCDA11-C9B4-455E-A109-D71B77118186}" destId="{AE3E5E82-14AE-4F48-99E8-070759094455}" srcOrd="2" destOrd="0" parTransId="{9CFE4387-5AC0-4228-9851-97991893FB22}" sibTransId="{EE4481A7-9BCD-4C7E-8A47-1B9BFDBD2247}"/>
    <dgm:cxn modelId="{A0473C14-AD5E-4701-A8E1-8F00CA27DE6B}" type="presOf" srcId="{D08AF10B-2A50-4FBA-B456-E514438198B8}" destId="{51EF777C-456A-4E2A-AD18-E3F5C71A0618}" srcOrd="0" destOrd="0" presId="urn:microsoft.com/office/officeart/2008/layout/VerticalCurvedList"/>
    <dgm:cxn modelId="{C79C88C0-30CF-47F9-A06E-5766818E6B59}" type="presOf" srcId="{7803F775-CDDD-4552-B495-4D04F8804A7D}" destId="{B4D87BE4-AA75-4627-ACED-892D4358C8EB}" srcOrd="0" destOrd="0" presId="urn:microsoft.com/office/officeart/2008/layout/VerticalCurvedList"/>
    <dgm:cxn modelId="{C61BF612-BF37-4F85-AAF7-277A4763B7DE}" srcId="{57CCDA11-C9B4-455E-A109-D71B77118186}" destId="{D08AF10B-2A50-4FBA-B456-E514438198B8}" srcOrd="4" destOrd="0" parTransId="{100879BA-B880-41FB-A391-0E6CFB2557D3}" sibTransId="{41379192-3ACA-4D74-BD87-B08F3A326B50}"/>
    <dgm:cxn modelId="{4AF51679-2722-4E54-BC75-6B33EDD6F92A}" srcId="{57CCDA11-C9B4-455E-A109-D71B77118186}" destId="{5E92DA25-4E89-46C3-9203-2D521526750F}" srcOrd="0" destOrd="0" parTransId="{87E36A51-032A-45C9-B6B6-2CD1E569E26B}" sibTransId="{4DAF2E4D-6652-4074-A14D-A4D713809839}"/>
    <dgm:cxn modelId="{B39AD5D3-10D5-494D-97A9-6AC1CE664722}" type="presParOf" srcId="{521190C0-818E-4318-A39D-983964814713}" destId="{D94B43B3-5C71-428F-AC66-639E968D176A}" srcOrd="0" destOrd="0" presId="urn:microsoft.com/office/officeart/2008/layout/VerticalCurvedList"/>
    <dgm:cxn modelId="{BA6B795F-444A-49BB-8A99-E7411ED33CE3}" type="presParOf" srcId="{D94B43B3-5C71-428F-AC66-639E968D176A}" destId="{00A973C5-6B44-467B-AB14-3FDDD0C1B48F}" srcOrd="0" destOrd="0" presId="urn:microsoft.com/office/officeart/2008/layout/VerticalCurvedList"/>
    <dgm:cxn modelId="{E69F63AD-A1F3-4F61-B1AB-F8840A2A977C}" type="presParOf" srcId="{00A973C5-6B44-467B-AB14-3FDDD0C1B48F}" destId="{8601E70D-0F96-4C62-95CB-58BCC8C772D5}" srcOrd="0" destOrd="0" presId="urn:microsoft.com/office/officeart/2008/layout/VerticalCurvedList"/>
    <dgm:cxn modelId="{2095B58F-9220-4287-9583-41A64602A97B}" type="presParOf" srcId="{00A973C5-6B44-467B-AB14-3FDDD0C1B48F}" destId="{853EDE8D-78DD-4A9D-9C9C-A681B1D1DFE4}" srcOrd="1" destOrd="0" presId="urn:microsoft.com/office/officeart/2008/layout/VerticalCurvedList"/>
    <dgm:cxn modelId="{99854653-F753-41F2-933B-59842CA2A461}" type="presParOf" srcId="{00A973C5-6B44-467B-AB14-3FDDD0C1B48F}" destId="{502EAED0-72ED-446E-AB56-7D3BC0EF655E}" srcOrd="2" destOrd="0" presId="urn:microsoft.com/office/officeart/2008/layout/VerticalCurvedList"/>
    <dgm:cxn modelId="{38AB2DA5-21A5-4818-BC39-C058A58AA1FC}" type="presParOf" srcId="{00A973C5-6B44-467B-AB14-3FDDD0C1B48F}" destId="{004AC3C5-9F7A-4C37-A183-8230B221BED9}" srcOrd="3" destOrd="0" presId="urn:microsoft.com/office/officeart/2008/layout/VerticalCurvedList"/>
    <dgm:cxn modelId="{2DA41DD4-08B1-4E99-A3E0-39A62487DD29}" type="presParOf" srcId="{D94B43B3-5C71-428F-AC66-639E968D176A}" destId="{C5E1FFF5-1B29-4952-A169-213B1DC90854}" srcOrd="1" destOrd="0" presId="urn:microsoft.com/office/officeart/2008/layout/VerticalCurvedList"/>
    <dgm:cxn modelId="{C9BCBB6A-28AC-4532-9401-362AA8F56FF7}" type="presParOf" srcId="{D94B43B3-5C71-428F-AC66-639E968D176A}" destId="{A493ED0E-75B9-4DD6-9650-9141AA7FD6BD}" srcOrd="2" destOrd="0" presId="urn:microsoft.com/office/officeart/2008/layout/VerticalCurvedList"/>
    <dgm:cxn modelId="{F3E1EF13-6CA3-427C-9D2E-BE00DE73C973}" type="presParOf" srcId="{A493ED0E-75B9-4DD6-9650-9141AA7FD6BD}" destId="{461CBC0D-95B3-42F4-B9B7-9BD7B377DA7D}" srcOrd="0" destOrd="0" presId="urn:microsoft.com/office/officeart/2008/layout/VerticalCurvedList"/>
    <dgm:cxn modelId="{8046813A-FAB3-47E7-A882-18792DE6BA8C}" type="presParOf" srcId="{D94B43B3-5C71-428F-AC66-639E968D176A}" destId="{13F804C1-8EAE-4FA2-AEF7-BE2E2163FCBB}" srcOrd="3" destOrd="0" presId="urn:microsoft.com/office/officeart/2008/layout/VerticalCurvedList"/>
    <dgm:cxn modelId="{97673D84-B909-4620-AA07-B8851468DABC}" type="presParOf" srcId="{D94B43B3-5C71-428F-AC66-639E968D176A}" destId="{54B59646-8DFD-4BFF-AF96-E19CB612E2C2}" srcOrd="4" destOrd="0" presId="urn:microsoft.com/office/officeart/2008/layout/VerticalCurvedList"/>
    <dgm:cxn modelId="{480CFC4B-C69D-44BD-84E8-E42B8E54B927}" type="presParOf" srcId="{54B59646-8DFD-4BFF-AF96-E19CB612E2C2}" destId="{203A8DF7-1319-4F26-B537-69047A901AED}" srcOrd="0" destOrd="0" presId="urn:microsoft.com/office/officeart/2008/layout/VerticalCurvedList"/>
    <dgm:cxn modelId="{574D24C1-32B4-43BE-9D42-857F3C3E1781}" type="presParOf" srcId="{D94B43B3-5C71-428F-AC66-639E968D176A}" destId="{E6FD4038-5437-475A-BAEE-2031C256B750}" srcOrd="5" destOrd="0" presId="urn:microsoft.com/office/officeart/2008/layout/VerticalCurvedList"/>
    <dgm:cxn modelId="{B07C23C3-A9BA-48B6-B65D-67395446A616}" type="presParOf" srcId="{D94B43B3-5C71-428F-AC66-639E968D176A}" destId="{22722F1E-D381-4210-9AAF-E6F447ECACE2}" srcOrd="6" destOrd="0" presId="urn:microsoft.com/office/officeart/2008/layout/VerticalCurvedList"/>
    <dgm:cxn modelId="{C26A96A2-F336-425B-B1A7-D9C09DF25282}" type="presParOf" srcId="{22722F1E-D381-4210-9AAF-E6F447ECACE2}" destId="{200D964C-470E-48E9-954B-59B98217F18B}" srcOrd="0" destOrd="0" presId="urn:microsoft.com/office/officeart/2008/layout/VerticalCurvedList"/>
    <dgm:cxn modelId="{2E9DEFE8-C17F-42D3-ADBF-74AE41388423}" type="presParOf" srcId="{D94B43B3-5C71-428F-AC66-639E968D176A}" destId="{B4D87BE4-AA75-4627-ACED-892D4358C8EB}" srcOrd="7" destOrd="0" presId="urn:microsoft.com/office/officeart/2008/layout/VerticalCurvedList"/>
    <dgm:cxn modelId="{45D96567-E6CE-44C8-A766-8E3D19224248}" type="presParOf" srcId="{D94B43B3-5C71-428F-AC66-639E968D176A}" destId="{A444ADDE-EF20-43DF-9897-FEB3BD076D83}" srcOrd="8" destOrd="0" presId="urn:microsoft.com/office/officeart/2008/layout/VerticalCurvedList"/>
    <dgm:cxn modelId="{EECC22FB-213D-4D5D-9128-DEC69B0DEE95}" type="presParOf" srcId="{A444ADDE-EF20-43DF-9897-FEB3BD076D83}" destId="{5AD184A1-7DD2-40E3-8D9D-026473C9AC3E}" srcOrd="0" destOrd="0" presId="urn:microsoft.com/office/officeart/2008/layout/VerticalCurvedList"/>
    <dgm:cxn modelId="{3657D227-03D2-4792-B3E4-D97931C8438D}" type="presParOf" srcId="{D94B43B3-5C71-428F-AC66-639E968D176A}" destId="{51EF777C-456A-4E2A-AD18-E3F5C71A0618}" srcOrd="9" destOrd="0" presId="urn:microsoft.com/office/officeart/2008/layout/VerticalCurvedList"/>
    <dgm:cxn modelId="{8362BA84-4A89-41FF-8627-35C402FF63E7}" type="presParOf" srcId="{D94B43B3-5C71-428F-AC66-639E968D176A}" destId="{48ABB512-2C3F-455A-BC81-3E1AAB735521}" srcOrd="10" destOrd="0" presId="urn:microsoft.com/office/officeart/2008/layout/VerticalCurvedList"/>
    <dgm:cxn modelId="{B3C154B1-66EA-4A85-87F2-573306F7E3DC}" type="presParOf" srcId="{48ABB512-2C3F-455A-BC81-3E1AAB735521}" destId="{ECE6B58C-B3A7-4165-B93D-DEAD1063FA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31A003-2680-4914-80C0-BA3BD4C900B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AD3F14-F511-4451-81D1-EFBDCD526720}">
      <dgm:prSet phldrT="[텍스트]" custT="1"/>
      <dgm:spPr>
        <a:solidFill>
          <a:srgbClr val="FF7C8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외출시 불편해결</a:t>
          </a:r>
          <a:endParaRPr lang="en-US" altLang="ko-KR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7E518F-ECE9-4F4B-A01A-E83AB9AA652E}" type="parTrans" cxnId="{B382A4D5-F734-4FC8-95B2-0E0D2684D2B2}">
      <dgm:prSet/>
      <dgm:spPr/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7EEA1B-2C4C-46C6-B37B-5F5066FC76E2}" type="sibTrans" cxnId="{B382A4D5-F734-4FC8-95B2-0E0D2684D2B2}">
      <dgm:prSet/>
      <dgm:spPr/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A56525C-A42D-48C2-8877-4494EFDCCC66}">
      <dgm:prSet phldrT="[텍스트]" custT="1"/>
      <dgm:spPr>
        <a:solidFill>
          <a:srgbClr val="FFC000">
            <a:alpha val="90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도우미 부재</a:t>
          </a:r>
          <a:endParaRPr lang="en-US" altLang="ko-KR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1A1CB2-CD45-4CB2-AB9D-7C50B042FBE4}" type="parTrans" cxnId="{FD56E047-100C-4521-9214-3A5F233D76BF}">
      <dgm:prSet/>
      <dgm:spPr>
        <a:solidFill>
          <a:schemeClr val="bg1"/>
        </a:solidFill>
        <a:ln w="25400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FCF5AC-F6C8-470A-8E21-15B55C040E7E}" type="sibTrans" cxnId="{FD56E047-100C-4521-9214-3A5F233D76BF}">
      <dgm:prSet/>
      <dgm:spPr/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499F1-F0D8-4F78-8637-89AEAFBC46B5}">
      <dgm:prSet phldrT="[텍스트]" custT="1"/>
      <dgm:spPr>
        <a:solidFill>
          <a:schemeClr val="accent1">
            <a:alpha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대중교통</a:t>
          </a:r>
          <a:endParaRPr lang="en-US" altLang="ko-KR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BFE743-B795-4D7F-AE99-71F722FA7697}" type="parTrans" cxnId="{9682EECB-49A0-464D-9B65-5D7EF5ADE1FA}">
      <dgm:prSet/>
      <dgm:spPr>
        <a:solidFill>
          <a:schemeClr val="bg1"/>
        </a:solidFill>
        <a:ln w="25400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55E19D-F71A-4628-9810-06F1C4FDA67D}" type="sibTrans" cxnId="{9682EECB-49A0-464D-9B65-5D7EF5ADE1FA}">
      <dgm:prSet/>
      <dgm:spPr/>
      <dgm:t>
        <a:bodyPr/>
        <a:lstStyle/>
        <a:p>
          <a:pPr latinLnBrk="1"/>
          <a:endParaRPr lang="ko-KR" altLang="en-US" sz="24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FEA6AB-8967-4052-9976-1CE45EB5DC49}">
      <dgm:prSet phldrT="[텍스트]" custT="1"/>
      <dgm:spPr>
        <a:solidFill>
          <a:srgbClr val="92D050">
            <a:alpha val="90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웨어러블 네비</a:t>
          </a:r>
          <a:endParaRPr lang="en-US" altLang="ko-KR" sz="20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13853E-3240-4224-AE36-0F80F94DED85}" type="parTrans" cxnId="{34CE1F07-A8D5-4B36-BC20-10B8F2A44E4F}">
      <dgm:prSet/>
      <dgm:spPr>
        <a:ln w="25400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C041746-70E5-4CE8-BD81-6DDA408E7D45}" type="sibTrans" cxnId="{34CE1F07-A8D5-4B36-BC20-10B8F2A44E4F}">
      <dgm:prSet/>
      <dgm:spPr/>
      <dgm:t>
        <a:bodyPr/>
        <a:lstStyle/>
        <a:p>
          <a:pPr latinLnBrk="1"/>
          <a:endParaRPr lang="ko-KR" altLang="en-US"/>
        </a:p>
      </dgm:t>
    </dgm:pt>
    <dgm:pt modelId="{725C1D44-5121-4CCD-9E4E-08251F983C2A}">
      <dgm:prSet phldrT="[텍스트]" custT="1"/>
      <dgm:spPr>
        <a:solidFill>
          <a:srgbClr val="7030A0">
            <a:alpha val="90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B.I.S</a:t>
          </a:r>
        </a:p>
      </dgm:t>
    </dgm:pt>
    <dgm:pt modelId="{7BF5560B-5154-4E97-93C0-FDCA9553C519}" type="parTrans" cxnId="{AD1E9C73-514A-4FA1-A8EF-6C917FE5D968}">
      <dgm:prSet/>
      <dgm:spPr>
        <a:ln w="25400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1758C13-3448-4F5A-867A-A2FCDD65BD3A}" type="sibTrans" cxnId="{AD1E9C73-514A-4FA1-A8EF-6C917FE5D968}">
      <dgm:prSet/>
      <dgm:spPr/>
      <dgm:t>
        <a:bodyPr/>
        <a:lstStyle/>
        <a:p>
          <a:pPr latinLnBrk="1"/>
          <a:endParaRPr lang="ko-KR" altLang="en-US"/>
        </a:p>
      </dgm:t>
    </dgm:pt>
    <dgm:pt modelId="{D755CF5D-AD64-4DBD-84D2-74F4A8A65C94}" type="pres">
      <dgm:prSet presAssocID="{F231A003-2680-4914-80C0-BA3BD4C900B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79B228-E08A-4D71-8061-DB7CECDB7241}" type="pres">
      <dgm:prSet presAssocID="{23AD3F14-F511-4451-81D1-EFBDCD526720}" presName="hierRoot1" presStyleCnt="0"/>
      <dgm:spPr/>
    </dgm:pt>
    <dgm:pt modelId="{6A3B88AB-AE03-4D72-A900-68F2B296B8B8}" type="pres">
      <dgm:prSet presAssocID="{23AD3F14-F511-4451-81D1-EFBDCD526720}" presName="composite" presStyleCnt="0"/>
      <dgm:spPr/>
    </dgm:pt>
    <dgm:pt modelId="{6BAE834D-CF75-49BE-9E39-42A1E974BE40}" type="pres">
      <dgm:prSet presAssocID="{23AD3F14-F511-4451-81D1-EFBDCD526720}" presName="background" presStyleLbl="node0" presStyleIdx="0" presStyleCnt="1"/>
      <dgm:spPr>
        <a:solidFill>
          <a:schemeClr val="bg1"/>
        </a:solidFill>
        <a:ln>
          <a:noFill/>
        </a:ln>
      </dgm:spPr>
    </dgm:pt>
    <dgm:pt modelId="{911951A7-662F-49BE-A52A-19FA7A804E04}" type="pres">
      <dgm:prSet presAssocID="{23AD3F14-F511-4451-81D1-EFBDCD526720}" presName="text" presStyleLbl="fgAcc0" presStyleIdx="0" presStyleCnt="1" custLinFactNeighborX="-1310">
        <dgm:presLayoutVars>
          <dgm:chPref val="3"/>
        </dgm:presLayoutVars>
      </dgm:prSet>
      <dgm:spPr/>
    </dgm:pt>
    <dgm:pt modelId="{D5BB713C-9516-47E4-A6C5-4CFDC7E7855E}" type="pres">
      <dgm:prSet presAssocID="{23AD3F14-F511-4451-81D1-EFBDCD526720}" presName="hierChild2" presStyleCnt="0"/>
      <dgm:spPr/>
    </dgm:pt>
    <dgm:pt modelId="{C19CDD80-CE81-4032-8471-841FB7E2F6E3}" type="pres">
      <dgm:prSet presAssocID="{DE1A1CB2-CD45-4CB2-AB9D-7C50B042FBE4}" presName="Name10" presStyleLbl="parChTrans1D2" presStyleIdx="0" presStyleCnt="2"/>
      <dgm:spPr/>
    </dgm:pt>
    <dgm:pt modelId="{63FF34D8-98AF-45B3-AAE1-14D3FEBE6705}" type="pres">
      <dgm:prSet presAssocID="{8A56525C-A42D-48C2-8877-4494EFDCCC66}" presName="hierRoot2" presStyleCnt="0"/>
      <dgm:spPr/>
    </dgm:pt>
    <dgm:pt modelId="{745A3E2E-A44C-4E3F-A0F6-1874B1C2A543}" type="pres">
      <dgm:prSet presAssocID="{8A56525C-A42D-48C2-8877-4494EFDCCC66}" presName="composite2" presStyleCnt="0"/>
      <dgm:spPr/>
    </dgm:pt>
    <dgm:pt modelId="{AA8079D4-1972-472B-9588-F6A1546FE661}" type="pres">
      <dgm:prSet presAssocID="{8A56525C-A42D-48C2-8877-4494EFDCCC66}" presName="background2" presStyleLbl="node2" presStyleIdx="0" presStyleCnt="2"/>
      <dgm:spPr>
        <a:solidFill>
          <a:schemeClr val="bg1"/>
        </a:solidFill>
        <a:ln>
          <a:noFill/>
        </a:ln>
      </dgm:spPr>
    </dgm:pt>
    <dgm:pt modelId="{CD4CCB80-1253-4C36-90A4-098E4A5F1C49}" type="pres">
      <dgm:prSet presAssocID="{8A56525C-A42D-48C2-8877-4494EFDCCC66}" presName="text2" presStyleLbl="fgAcc2" presStyleIdx="0" presStyleCnt="2">
        <dgm:presLayoutVars>
          <dgm:chPref val="3"/>
        </dgm:presLayoutVars>
      </dgm:prSet>
      <dgm:spPr/>
    </dgm:pt>
    <dgm:pt modelId="{B2E69E19-B8F5-4D59-B4AB-C0DA40C33718}" type="pres">
      <dgm:prSet presAssocID="{8A56525C-A42D-48C2-8877-4494EFDCCC66}" presName="hierChild3" presStyleCnt="0"/>
      <dgm:spPr/>
    </dgm:pt>
    <dgm:pt modelId="{9AA5129C-D4F8-4AF7-9513-FF9E5C7ABFA9}" type="pres">
      <dgm:prSet presAssocID="{E413853E-3240-4224-AE36-0F80F94DED85}" presName="Name17" presStyleLbl="parChTrans1D3" presStyleIdx="0" presStyleCnt="2"/>
      <dgm:spPr/>
    </dgm:pt>
    <dgm:pt modelId="{4DD159BD-64C9-4915-B5BB-6933E68D5615}" type="pres">
      <dgm:prSet presAssocID="{89FEA6AB-8967-4052-9976-1CE45EB5DC49}" presName="hierRoot3" presStyleCnt="0"/>
      <dgm:spPr/>
    </dgm:pt>
    <dgm:pt modelId="{51C9B029-D519-413F-8BAA-0969C29F2406}" type="pres">
      <dgm:prSet presAssocID="{89FEA6AB-8967-4052-9976-1CE45EB5DC49}" presName="composite3" presStyleCnt="0"/>
      <dgm:spPr/>
    </dgm:pt>
    <dgm:pt modelId="{82349E1F-19D2-4778-BB6E-895FC8381A34}" type="pres">
      <dgm:prSet presAssocID="{89FEA6AB-8967-4052-9976-1CE45EB5DC49}" presName="background3" presStyleLbl="node3" presStyleIdx="0" presStyleCnt="2"/>
      <dgm:spPr>
        <a:solidFill>
          <a:schemeClr val="bg1"/>
        </a:solidFill>
        <a:ln>
          <a:noFill/>
        </a:ln>
      </dgm:spPr>
    </dgm:pt>
    <dgm:pt modelId="{DC9BF0FD-3617-44F7-A8C0-B4B18B10C988}" type="pres">
      <dgm:prSet presAssocID="{89FEA6AB-8967-4052-9976-1CE45EB5DC49}" presName="text3" presStyleLbl="fgAcc3" presStyleIdx="0" presStyleCnt="2">
        <dgm:presLayoutVars>
          <dgm:chPref val="3"/>
        </dgm:presLayoutVars>
      </dgm:prSet>
      <dgm:spPr/>
    </dgm:pt>
    <dgm:pt modelId="{43ACEF87-E429-402C-AA6D-27C9C2E79FC0}" type="pres">
      <dgm:prSet presAssocID="{89FEA6AB-8967-4052-9976-1CE45EB5DC49}" presName="hierChild4" presStyleCnt="0"/>
      <dgm:spPr/>
    </dgm:pt>
    <dgm:pt modelId="{2358E1FC-CD36-4942-A6D8-F1EC832851A2}" type="pres">
      <dgm:prSet presAssocID="{5EBFE743-B795-4D7F-AE99-71F722FA7697}" presName="Name10" presStyleLbl="parChTrans1D2" presStyleIdx="1" presStyleCnt="2"/>
      <dgm:spPr/>
    </dgm:pt>
    <dgm:pt modelId="{F4FCE033-13F7-4A49-91F4-725AB586039E}" type="pres">
      <dgm:prSet presAssocID="{5A0499F1-F0D8-4F78-8637-89AEAFBC46B5}" presName="hierRoot2" presStyleCnt="0"/>
      <dgm:spPr/>
    </dgm:pt>
    <dgm:pt modelId="{F69D0BF2-DC85-44CE-A2C1-67DE2EB29921}" type="pres">
      <dgm:prSet presAssocID="{5A0499F1-F0D8-4F78-8637-89AEAFBC46B5}" presName="composite2" presStyleCnt="0"/>
      <dgm:spPr/>
    </dgm:pt>
    <dgm:pt modelId="{96677B28-DD73-4BDB-A3E4-A7253E6DA9B1}" type="pres">
      <dgm:prSet presAssocID="{5A0499F1-F0D8-4F78-8637-89AEAFBC46B5}" presName="background2" presStyleLbl="node2" presStyleIdx="1" presStyleCnt="2"/>
      <dgm:spPr>
        <a:solidFill>
          <a:schemeClr val="bg1"/>
        </a:solidFill>
        <a:ln>
          <a:noFill/>
        </a:ln>
      </dgm:spPr>
    </dgm:pt>
    <dgm:pt modelId="{EF88218C-0C27-4529-A174-182701F76822}" type="pres">
      <dgm:prSet presAssocID="{5A0499F1-F0D8-4F78-8637-89AEAFBC46B5}" presName="text2" presStyleLbl="fgAcc2" presStyleIdx="1" presStyleCnt="2">
        <dgm:presLayoutVars>
          <dgm:chPref val="3"/>
        </dgm:presLayoutVars>
      </dgm:prSet>
      <dgm:spPr/>
    </dgm:pt>
    <dgm:pt modelId="{FA51EB4C-75DF-40E6-B787-4F7DFDAE50F4}" type="pres">
      <dgm:prSet presAssocID="{5A0499F1-F0D8-4F78-8637-89AEAFBC46B5}" presName="hierChild3" presStyleCnt="0"/>
      <dgm:spPr/>
    </dgm:pt>
    <dgm:pt modelId="{15E0F1CB-C387-4AB5-A640-522BD8513336}" type="pres">
      <dgm:prSet presAssocID="{7BF5560B-5154-4E97-93C0-FDCA9553C519}" presName="Name17" presStyleLbl="parChTrans1D3" presStyleIdx="1" presStyleCnt="2"/>
      <dgm:spPr/>
    </dgm:pt>
    <dgm:pt modelId="{B961816F-1B39-44EC-8225-71B9C4B386A6}" type="pres">
      <dgm:prSet presAssocID="{725C1D44-5121-4CCD-9E4E-08251F983C2A}" presName="hierRoot3" presStyleCnt="0"/>
      <dgm:spPr/>
    </dgm:pt>
    <dgm:pt modelId="{ABE61D6F-F510-41FD-94C8-A5964BBE9F97}" type="pres">
      <dgm:prSet presAssocID="{725C1D44-5121-4CCD-9E4E-08251F983C2A}" presName="composite3" presStyleCnt="0"/>
      <dgm:spPr/>
    </dgm:pt>
    <dgm:pt modelId="{4B225E0F-6D07-43CB-ACD6-4B60AD401C0E}" type="pres">
      <dgm:prSet presAssocID="{725C1D44-5121-4CCD-9E4E-08251F983C2A}" presName="background3" presStyleLbl="node3" presStyleIdx="1" presStyleCnt="2"/>
      <dgm:spPr>
        <a:solidFill>
          <a:schemeClr val="bg1"/>
        </a:solidFill>
        <a:ln>
          <a:noFill/>
        </a:ln>
      </dgm:spPr>
    </dgm:pt>
    <dgm:pt modelId="{41502A05-2162-4DF4-9B17-DB34A18C3712}" type="pres">
      <dgm:prSet presAssocID="{725C1D44-5121-4CCD-9E4E-08251F983C2A}" presName="text3" presStyleLbl="fgAcc3" presStyleIdx="1" presStyleCnt="2">
        <dgm:presLayoutVars>
          <dgm:chPref val="3"/>
        </dgm:presLayoutVars>
      </dgm:prSet>
      <dgm:spPr/>
    </dgm:pt>
    <dgm:pt modelId="{68B97DC2-5D7A-4840-B699-BBF8B2F594EA}" type="pres">
      <dgm:prSet presAssocID="{725C1D44-5121-4CCD-9E4E-08251F983C2A}" presName="hierChild4" presStyleCnt="0"/>
      <dgm:spPr/>
    </dgm:pt>
  </dgm:ptLst>
  <dgm:cxnLst>
    <dgm:cxn modelId="{FCB70A0E-CF9F-4F3D-A627-CC5B8F2E5BA2}" type="presOf" srcId="{725C1D44-5121-4CCD-9E4E-08251F983C2A}" destId="{41502A05-2162-4DF4-9B17-DB34A18C3712}" srcOrd="0" destOrd="0" presId="urn:microsoft.com/office/officeart/2005/8/layout/hierarchy1"/>
    <dgm:cxn modelId="{AD1E9C73-514A-4FA1-A8EF-6C917FE5D968}" srcId="{5A0499F1-F0D8-4F78-8637-89AEAFBC46B5}" destId="{725C1D44-5121-4CCD-9E4E-08251F983C2A}" srcOrd="0" destOrd="0" parTransId="{7BF5560B-5154-4E97-93C0-FDCA9553C519}" sibTransId="{F1758C13-3448-4F5A-867A-A2FCDD65BD3A}"/>
    <dgm:cxn modelId="{CB8E6AF0-6628-415A-B59D-7E85C7AAE83C}" type="presOf" srcId="{5A0499F1-F0D8-4F78-8637-89AEAFBC46B5}" destId="{EF88218C-0C27-4529-A174-182701F76822}" srcOrd="0" destOrd="0" presId="urn:microsoft.com/office/officeart/2005/8/layout/hierarchy1"/>
    <dgm:cxn modelId="{B382A4D5-F734-4FC8-95B2-0E0D2684D2B2}" srcId="{F231A003-2680-4914-80C0-BA3BD4C900BC}" destId="{23AD3F14-F511-4451-81D1-EFBDCD526720}" srcOrd="0" destOrd="0" parTransId="{AA7E518F-ECE9-4F4B-A01A-E83AB9AA652E}" sibTransId="{F37EEA1B-2C4C-46C6-B37B-5F5066FC76E2}"/>
    <dgm:cxn modelId="{56F4D86C-F24C-435C-AB86-6A438BDD33AB}" type="presOf" srcId="{DE1A1CB2-CD45-4CB2-AB9D-7C50B042FBE4}" destId="{C19CDD80-CE81-4032-8471-841FB7E2F6E3}" srcOrd="0" destOrd="0" presId="urn:microsoft.com/office/officeart/2005/8/layout/hierarchy1"/>
    <dgm:cxn modelId="{FD56E047-100C-4521-9214-3A5F233D76BF}" srcId="{23AD3F14-F511-4451-81D1-EFBDCD526720}" destId="{8A56525C-A42D-48C2-8877-4494EFDCCC66}" srcOrd="0" destOrd="0" parTransId="{DE1A1CB2-CD45-4CB2-AB9D-7C50B042FBE4}" sibTransId="{AAFCF5AC-F6C8-470A-8E21-15B55C040E7E}"/>
    <dgm:cxn modelId="{34CE1F07-A8D5-4B36-BC20-10B8F2A44E4F}" srcId="{8A56525C-A42D-48C2-8877-4494EFDCCC66}" destId="{89FEA6AB-8967-4052-9976-1CE45EB5DC49}" srcOrd="0" destOrd="0" parTransId="{E413853E-3240-4224-AE36-0F80F94DED85}" sibTransId="{4C041746-70E5-4CE8-BD81-6DDA408E7D45}"/>
    <dgm:cxn modelId="{8D7D54F8-7F75-4EF8-B3E4-905F4F9158A7}" type="presOf" srcId="{5EBFE743-B795-4D7F-AE99-71F722FA7697}" destId="{2358E1FC-CD36-4942-A6D8-F1EC832851A2}" srcOrd="0" destOrd="0" presId="urn:microsoft.com/office/officeart/2005/8/layout/hierarchy1"/>
    <dgm:cxn modelId="{92D43BEE-8883-4603-BEE6-ADBC6B5E3842}" type="presOf" srcId="{89FEA6AB-8967-4052-9976-1CE45EB5DC49}" destId="{DC9BF0FD-3617-44F7-A8C0-B4B18B10C988}" srcOrd="0" destOrd="0" presId="urn:microsoft.com/office/officeart/2005/8/layout/hierarchy1"/>
    <dgm:cxn modelId="{8AFFDA94-3B01-444C-A9D2-2ED647B030B4}" type="presOf" srcId="{8A56525C-A42D-48C2-8877-4494EFDCCC66}" destId="{CD4CCB80-1253-4C36-90A4-098E4A5F1C49}" srcOrd="0" destOrd="0" presId="urn:microsoft.com/office/officeart/2005/8/layout/hierarchy1"/>
    <dgm:cxn modelId="{D1CB321F-A12C-4FFD-9692-E1C775874424}" type="presOf" srcId="{7BF5560B-5154-4E97-93C0-FDCA9553C519}" destId="{15E0F1CB-C387-4AB5-A640-522BD8513336}" srcOrd="0" destOrd="0" presId="urn:microsoft.com/office/officeart/2005/8/layout/hierarchy1"/>
    <dgm:cxn modelId="{4319579C-3925-4D8C-8848-FC91C322E798}" type="presOf" srcId="{E413853E-3240-4224-AE36-0F80F94DED85}" destId="{9AA5129C-D4F8-4AF7-9513-FF9E5C7ABFA9}" srcOrd="0" destOrd="0" presId="urn:microsoft.com/office/officeart/2005/8/layout/hierarchy1"/>
    <dgm:cxn modelId="{E2B98C2C-1370-4FDB-A68E-E33D4B00F66B}" type="presOf" srcId="{F231A003-2680-4914-80C0-BA3BD4C900BC}" destId="{D755CF5D-AD64-4DBD-84D2-74F4A8A65C94}" srcOrd="0" destOrd="0" presId="urn:microsoft.com/office/officeart/2005/8/layout/hierarchy1"/>
    <dgm:cxn modelId="{2A43F1C7-5B0C-4682-A0B4-BC65EEF48F2A}" type="presOf" srcId="{23AD3F14-F511-4451-81D1-EFBDCD526720}" destId="{911951A7-662F-49BE-A52A-19FA7A804E04}" srcOrd="0" destOrd="0" presId="urn:microsoft.com/office/officeart/2005/8/layout/hierarchy1"/>
    <dgm:cxn modelId="{9682EECB-49A0-464D-9B65-5D7EF5ADE1FA}" srcId="{23AD3F14-F511-4451-81D1-EFBDCD526720}" destId="{5A0499F1-F0D8-4F78-8637-89AEAFBC46B5}" srcOrd="1" destOrd="0" parTransId="{5EBFE743-B795-4D7F-AE99-71F722FA7697}" sibTransId="{5055E19D-F71A-4628-9810-06F1C4FDA67D}"/>
    <dgm:cxn modelId="{682B330E-CEB5-4396-AF56-5ACF564737BC}" type="presParOf" srcId="{D755CF5D-AD64-4DBD-84D2-74F4A8A65C94}" destId="{9E79B228-E08A-4D71-8061-DB7CECDB7241}" srcOrd="0" destOrd="0" presId="urn:microsoft.com/office/officeart/2005/8/layout/hierarchy1"/>
    <dgm:cxn modelId="{1AFB9343-1B56-4B33-BFFE-5890CFF9FAEE}" type="presParOf" srcId="{9E79B228-E08A-4D71-8061-DB7CECDB7241}" destId="{6A3B88AB-AE03-4D72-A900-68F2B296B8B8}" srcOrd="0" destOrd="0" presId="urn:microsoft.com/office/officeart/2005/8/layout/hierarchy1"/>
    <dgm:cxn modelId="{99B41E9B-CFCE-419C-918E-4AFEDE2F383A}" type="presParOf" srcId="{6A3B88AB-AE03-4D72-A900-68F2B296B8B8}" destId="{6BAE834D-CF75-49BE-9E39-42A1E974BE40}" srcOrd="0" destOrd="0" presId="urn:microsoft.com/office/officeart/2005/8/layout/hierarchy1"/>
    <dgm:cxn modelId="{8343BE90-F05C-42C3-A853-AB7F39420C22}" type="presParOf" srcId="{6A3B88AB-AE03-4D72-A900-68F2B296B8B8}" destId="{911951A7-662F-49BE-A52A-19FA7A804E04}" srcOrd="1" destOrd="0" presId="urn:microsoft.com/office/officeart/2005/8/layout/hierarchy1"/>
    <dgm:cxn modelId="{78E75EDD-8A11-4449-B691-B4897821E3A9}" type="presParOf" srcId="{9E79B228-E08A-4D71-8061-DB7CECDB7241}" destId="{D5BB713C-9516-47E4-A6C5-4CFDC7E7855E}" srcOrd="1" destOrd="0" presId="urn:microsoft.com/office/officeart/2005/8/layout/hierarchy1"/>
    <dgm:cxn modelId="{F5AC588C-70EB-421B-ADB8-8FD604234F06}" type="presParOf" srcId="{D5BB713C-9516-47E4-A6C5-4CFDC7E7855E}" destId="{C19CDD80-CE81-4032-8471-841FB7E2F6E3}" srcOrd="0" destOrd="0" presId="urn:microsoft.com/office/officeart/2005/8/layout/hierarchy1"/>
    <dgm:cxn modelId="{5DEFECA5-24F0-4430-9F95-E2F51B86F20A}" type="presParOf" srcId="{D5BB713C-9516-47E4-A6C5-4CFDC7E7855E}" destId="{63FF34D8-98AF-45B3-AAE1-14D3FEBE6705}" srcOrd="1" destOrd="0" presId="urn:microsoft.com/office/officeart/2005/8/layout/hierarchy1"/>
    <dgm:cxn modelId="{C3278A9F-5262-4836-AB6B-3EAD162BDE16}" type="presParOf" srcId="{63FF34D8-98AF-45B3-AAE1-14D3FEBE6705}" destId="{745A3E2E-A44C-4E3F-A0F6-1874B1C2A543}" srcOrd="0" destOrd="0" presId="urn:microsoft.com/office/officeart/2005/8/layout/hierarchy1"/>
    <dgm:cxn modelId="{4499BA9B-D641-4C07-AA44-A2EF36FE966E}" type="presParOf" srcId="{745A3E2E-A44C-4E3F-A0F6-1874B1C2A543}" destId="{AA8079D4-1972-472B-9588-F6A1546FE661}" srcOrd="0" destOrd="0" presId="urn:microsoft.com/office/officeart/2005/8/layout/hierarchy1"/>
    <dgm:cxn modelId="{05E4C12F-3901-401C-B1D6-E63D3CA18433}" type="presParOf" srcId="{745A3E2E-A44C-4E3F-A0F6-1874B1C2A543}" destId="{CD4CCB80-1253-4C36-90A4-098E4A5F1C49}" srcOrd="1" destOrd="0" presId="urn:microsoft.com/office/officeart/2005/8/layout/hierarchy1"/>
    <dgm:cxn modelId="{DFD1CAC2-78D2-4E33-83DE-41C22C7CD42A}" type="presParOf" srcId="{63FF34D8-98AF-45B3-AAE1-14D3FEBE6705}" destId="{B2E69E19-B8F5-4D59-B4AB-C0DA40C33718}" srcOrd="1" destOrd="0" presId="urn:microsoft.com/office/officeart/2005/8/layout/hierarchy1"/>
    <dgm:cxn modelId="{F59695B3-9BEB-488A-8A87-A6A4C5FC00C9}" type="presParOf" srcId="{B2E69E19-B8F5-4D59-B4AB-C0DA40C33718}" destId="{9AA5129C-D4F8-4AF7-9513-FF9E5C7ABFA9}" srcOrd="0" destOrd="0" presId="urn:microsoft.com/office/officeart/2005/8/layout/hierarchy1"/>
    <dgm:cxn modelId="{77739C98-F127-43A2-A68C-046FB3D77C99}" type="presParOf" srcId="{B2E69E19-B8F5-4D59-B4AB-C0DA40C33718}" destId="{4DD159BD-64C9-4915-B5BB-6933E68D5615}" srcOrd="1" destOrd="0" presId="urn:microsoft.com/office/officeart/2005/8/layout/hierarchy1"/>
    <dgm:cxn modelId="{DD11E9D1-3FB5-4A00-BA2C-40AC5BBE96B5}" type="presParOf" srcId="{4DD159BD-64C9-4915-B5BB-6933E68D5615}" destId="{51C9B029-D519-413F-8BAA-0969C29F2406}" srcOrd="0" destOrd="0" presId="urn:microsoft.com/office/officeart/2005/8/layout/hierarchy1"/>
    <dgm:cxn modelId="{FD445710-BD38-4B75-9D4E-B7B43AAF0F49}" type="presParOf" srcId="{51C9B029-D519-413F-8BAA-0969C29F2406}" destId="{82349E1F-19D2-4778-BB6E-895FC8381A34}" srcOrd="0" destOrd="0" presId="urn:microsoft.com/office/officeart/2005/8/layout/hierarchy1"/>
    <dgm:cxn modelId="{584DD4E8-E943-4ED0-81CB-65C16BF28FEC}" type="presParOf" srcId="{51C9B029-D519-413F-8BAA-0969C29F2406}" destId="{DC9BF0FD-3617-44F7-A8C0-B4B18B10C988}" srcOrd="1" destOrd="0" presId="urn:microsoft.com/office/officeart/2005/8/layout/hierarchy1"/>
    <dgm:cxn modelId="{3E1E4DD5-1877-4AB7-A65B-E2CED2678227}" type="presParOf" srcId="{4DD159BD-64C9-4915-B5BB-6933E68D5615}" destId="{43ACEF87-E429-402C-AA6D-27C9C2E79FC0}" srcOrd="1" destOrd="0" presId="urn:microsoft.com/office/officeart/2005/8/layout/hierarchy1"/>
    <dgm:cxn modelId="{785509D7-A971-43B1-83F4-EE48B7B3EE00}" type="presParOf" srcId="{D5BB713C-9516-47E4-A6C5-4CFDC7E7855E}" destId="{2358E1FC-CD36-4942-A6D8-F1EC832851A2}" srcOrd="2" destOrd="0" presId="urn:microsoft.com/office/officeart/2005/8/layout/hierarchy1"/>
    <dgm:cxn modelId="{AB739F0F-7F23-4E95-91E0-A7E7CD6672C0}" type="presParOf" srcId="{D5BB713C-9516-47E4-A6C5-4CFDC7E7855E}" destId="{F4FCE033-13F7-4A49-91F4-725AB586039E}" srcOrd="3" destOrd="0" presId="urn:microsoft.com/office/officeart/2005/8/layout/hierarchy1"/>
    <dgm:cxn modelId="{432FB511-3FEC-4722-85F3-C938675501C1}" type="presParOf" srcId="{F4FCE033-13F7-4A49-91F4-725AB586039E}" destId="{F69D0BF2-DC85-44CE-A2C1-67DE2EB29921}" srcOrd="0" destOrd="0" presId="urn:microsoft.com/office/officeart/2005/8/layout/hierarchy1"/>
    <dgm:cxn modelId="{0EAE8B50-DA07-405E-B62A-3E9EF7F024DA}" type="presParOf" srcId="{F69D0BF2-DC85-44CE-A2C1-67DE2EB29921}" destId="{96677B28-DD73-4BDB-A3E4-A7253E6DA9B1}" srcOrd="0" destOrd="0" presId="urn:microsoft.com/office/officeart/2005/8/layout/hierarchy1"/>
    <dgm:cxn modelId="{520A5426-D34B-47A6-AF7E-F33E45146D2E}" type="presParOf" srcId="{F69D0BF2-DC85-44CE-A2C1-67DE2EB29921}" destId="{EF88218C-0C27-4529-A174-182701F76822}" srcOrd="1" destOrd="0" presId="urn:microsoft.com/office/officeart/2005/8/layout/hierarchy1"/>
    <dgm:cxn modelId="{F0496EDF-1729-488F-8284-319247FA0749}" type="presParOf" srcId="{F4FCE033-13F7-4A49-91F4-725AB586039E}" destId="{FA51EB4C-75DF-40E6-B787-4F7DFDAE50F4}" srcOrd="1" destOrd="0" presId="urn:microsoft.com/office/officeart/2005/8/layout/hierarchy1"/>
    <dgm:cxn modelId="{8C1B5772-2F3F-490B-AE86-D0604A199053}" type="presParOf" srcId="{FA51EB4C-75DF-40E6-B787-4F7DFDAE50F4}" destId="{15E0F1CB-C387-4AB5-A640-522BD8513336}" srcOrd="0" destOrd="0" presId="urn:microsoft.com/office/officeart/2005/8/layout/hierarchy1"/>
    <dgm:cxn modelId="{DD5930CD-808E-4F2E-ADB8-2DF658F82212}" type="presParOf" srcId="{FA51EB4C-75DF-40E6-B787-4F7DFDAE50F4}" destId="{B961816F-1B39-44EC-8225-71B9C4B386A6}" srcOrd="1" destOrd="0" presId="urn:microsoft.com/office/officeart/2005/8/layout/hierarchy1"/>
    <dgm:cxn modelId="{46C2E237-5208-4E83-9417-B6BBFAE86743}" type="presParOf" srcId="{B961816F-1B39-44EC-8225-71B9C4B386A6}" destId="{ABE61D6F-F510-41FD-94C8-A5964BBE9F97}" srcOrd="0" destOrd="0" presId="urn:microsoft.com/office/officeart/2005/8/layout/hierarchy1"/>
    <dgm:cxn modelId="{5595EE71-255F-4516-AC14-0C317DA0BBFE}" type="presParOf" srcId="{ABE61D6F-F510-41FD-94C8-A5964BBE9F97}" destId="{4B225E0F-6D07-43CB-ACD6-4B60AD401C0E}" srcOrd="0" destOrd="0" presId="urn:microsoft.com/office/officeart/2005/8/layout/hierarchy1"/>
    <dgm:cxn modelId="{80247EB4-798C-4A42-A4D1-2ADED8D14E53}" type="presParOf" srcId="{ABE61D6F-F510-41FD-94C8-A5964BBE9F97}" destId="{41502A05-2162-4DF4-9B17-DB34A18C3712}" srcOrd="1" destOrd="0" presId="urn:microsoft.com/office/officeart/2005/8/layout/hierarchy1"/>
    <dgm:cxn modelId="{367106EF-ED17-45C7-B4BA-EBC03C60C9CA}" type="presParOf" srcId="{B961816F-1B39-44EC-8225-71B9C4B386A6}" destId="{68B97DC2-5D7A-4840-B699-BBF8B2F594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ECC3F4-B58D-4B09-A0E8-B50E298725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81CFFE7-15D6-4E1D-AC47-8AC4F233B826}">
      <dgm:prSet phldrT="[텍스트]" custT="1"/>
      <dgm:spPr>
        <a:solidFill>
          <a:srgbClr val="FF7C8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페어링</a:t>
          </a:r>
        </a:p>
      </dgm:t>
    </dgm:pt>
    <dgm:pt modelId="{7CBC7F40-0F1D-4183-B12B-37AC4FC0875B}" type="parTrans" cxnId="{9E8D3009-93B3-4C5F-A47E-A30971D56043}">
      <dgm:prSet/>
      <dgm:spPr/>
      <dgm:t>
        <a:bodyPr/>
        <a:lstStyle/>
        <a:p>
          <a:pPr latinLnBrk="1"/>
          <a:endParaRPr lang="ko-KR" altLang="en-US" sz="1600"/>
        </a:p>
      </dgm:t>
    </dgm:pt>
    <dgm:pt modelId="{6B61859A-9D36-475E-8218-FE3F6C4832C4}" type="sibTrans" cxnId="{9E8D3009-93B3-4C5F-A47E-A30971D56043}">
      <dgm:prSet/>
      <dgm:spPr/>
      <dgm:t>
        <a:bodyPr/>
        <a:lstStyle/>
        <a:p>
          <a:pPr latinLnBrk="1"/>
          <a:endParaRPr lang="ko-KR" altLang="en-US" sz="1600"/>
        </a:p>
      </dgm:t>
    </dgm:pt>
    <dgm:pt modelId="{8BD59A59-54B5-458B-9F82-3BB485D56855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페어링 버튼 → 전원 </a:t>
          </a:r>
          <a:r>
            <a:rPr lang="en-US" altLang="ko-KR" sz="1600" b="1">
              <a:latin typeface="+mn-ea"/>
              <a:ea typeface="+mn-ea"/>
            </a:rPr>
            <a:t>On &amp; </a:t>
          </a:r>
          <a:r>
            <a:rPr lang="ko-KR" altLang="en-US" sz="1600" b="1">
              <a:latin typeface="+mn-ea"/>
              <a:ea typeface="+mn-ea"/>
            </a:rPr>
            <a:t>페어링</a:t>
          </a:r>
        </a:p>
      </dgm:t>
    </dgm:pt>
    <dgm:pt modelId="{7498D147-C072-4678-B63A-3D9145C536D2}" type="parTrans" cxnId="{FE271B09-1DAF-4484-8B67-3815671AF56B}">
      <dgm:prSet/>
      <dgm:spPr/>
      <dgm:t>
        <a:bodyPr/>
        <a:lstStyle/>
        <a:p>
          <a:pPr latinLnBrk="1"/>
          <a:endParaRPr lang="ko-KR" altLang="en-US" sz="1600"/>
        </a:p>
      </dgm:t>
    </dgm:pt>
    <dgm:pt modelId="{06653BD2-F510-4146-B51B-B94E68D2FF96}" type="sibTrans" cxnId="{FE271B09-1DAF-4484-8B67-3815671AF56B}">
      <dgm:prSet/>
      <dgm:spPr/>
      <dgm:t>
        <a:bodyPr/>
        <a:lstStyle/>
        <a:p>
          <a:pPr latinLnBrk="1"/>
          <a:endParaRPr lang="ko-KR" altLang="en-US" sz="1600"/>
        </a:p>
      </dgm:t>
    </dgm:pt>
    <dgm:pt modelId="{D3E07EEA-14D3-4B26-96B7-99DD02D73A31}">
      <dgm:prSet phldrT="[텍스트]" custT="1"/>
      <dgm:spPr>
        <a:solidFill>
          <a:srgbClr val="FFC0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</a:pP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  <a:p>
          <a:pPr latinLnBrk="1">
            <a:lnSpc>
              <a:spcPct val="50000"/>
            </a:lnSpc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목적지</a:t>
          </a: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  <a:p>
          <a:pPr latinLnBrk="1">
            <a:lnSpc>
              <a:spcPct val="50000"/>
            </a:lnSpc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설정</a:t>
          </a: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</dgm:t>
    </dgm:pt>
    <dgm:pt modelId="{74E9050E-D274-42E7-94CB-AC7B57778D26}" type="parTrans" cxnId="{6FC42233-9E4E-48D3-8D87-F676AEF6FC94}">
      <dgm:prSet/>
      <dgm:spPr/>
      <dgm:t>
        <a:bodyPr/>
        <a:lstStyle/>
        <a:p>
          <a:pPr latinLnBrk="1"/>
          <a:endParaRPr lang="ko-KR" altLang="en-US" sz="1600"/>
        </a:p>
      </dgm:t>
    </dgm:pt>
    <dgm:pt modelId="{0B0789FC-BC5E-4352-B1F4-F41719A22792}" type="sibTrans" cxnId="{6FC42233-9E4E-48D3-8D87-F676AEF6FC94}">
      <dgm:prSet/>
      <dgm:spPr/>
      <dgm:t>
        <a:bodyPr/>
        <a:lstStyle/>
        <a:p>
          <a:pPr latinLnBrk="1"/>
          <a:endParaRPr lang="ko-KR" altLang="en-US" sz="1600"/>
        </a:p>
      </dgm:t>
    </dgm:pt>
    <dgm:pt modelId="{404488C3-4E80-40A8-AA18-B911710C9C4A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목적지 버튼 → 음성으로 스마트폰에 입력</a:t>
          </a:r>
        </a:p>
      </dgm:t>
    </dgm:pt>
    <dgm:pt modelId="{91ABA4A7-B2DC-4761-933E-EAEA7A3C8E3E}" type="parTrans" cxnId="{3DC637CA-70F1-4EF1-8591-8A92C3AD6F13}">
      <dgm:prSet/>
      <dgm:spPr/>
      <dgm:t>
        <a:bodyPr/>
        <a:lstStyle/>
        <a:p>
          <a:pPr latinLnBrk="1"/>
          <a:endParaRPr lang="ko-KR" altLang="en-US" sz="1600"/>
        </a:p>
      </dgm:t>
    </dgm:pt>
    <dgm:pt modelId="{FEC466FE-0727-4D38-9282-430964622C41}" type="sibTrans" cxnId="{3DC637CA-70F1-4EF1-8591-8A92C3AD6F13}">
      <dgm:prSet/>
      <dgm:spPr/>
      <dgm:t>
        <a:bodyPr/>
        <a:lstStyle/>
        <a:p>
          <a:pPr latinLnBrk="1"/>
          <a:endParaRPr lang="ko-KR" altLang="en-US" sz="1600"/>
        </a:p>
      </dgm:t>
    </dgm:pt>
    <dgm:pt modelId="{6941FDC4-8170-4C8E-A5D4-AD6DE059DD4E}">
      <dgm:prSet phldrT="[텍스트]" custT="1"/>
      <dgm:spPr>
        <a:solidFill>
          <a:srgbClr val="92D05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도보</a:t>
          </a:r>
        </a:p>
      </dgm:t>
    </dgm:pt>
    <dgm:pt modelId="{91F3ED85-26E8-474E-9A6B-C8DF5C34FD90}" type="parTrans" cxnId="{AB122603-7DE6-4CB7-850C-D7FADD0127DA}">
      <dgm:prSet/>
      <dgm:spPr/>
      <dgm:t>
        <a:bodyPr/>
        <a:lstStyle/>
        <a:p>
          <a:pPr latinLnBrk="1"/>
          <a:endParaRPr lang="ko-KR" altLang="en-US" sz="1600"/>
        </a:p>
      </dgm:t>
    </dgm:pt>
    <dgm:pt modelId="{E3ED2B84-E459-4188-BA85-1E3E1D1C6413}" type="sibTrans" cxnId="{AB122603-7DE6-4CB7-850C-D7FADD0127DA}">
      <dgm:prSet/>
      <dgm:spPr/>
      <dgm:t>
        <a:bodyPr/>
        <a:lstStyle/>
        <a:p>
          <a:pPr latinLnBrk="1"/>
          <a:endParaRPr lang="ko-KR" altLang="en-US" sz="1600"/>
        </a:p>
      </dgm:t>
    </dgm:pt>
    <dgm:pt modelId="{CF5E04A8-B2CB-4413-BDFC-D2FEF5DBB999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en-US" altLang="ko-KR" sz="1600" b="1">
              <a:latin typeface="+mn-ea"/>
              <a:ea typeface="+mn-ea"/>
            </a:rPr>
            <a:t>‘</a:t>
          </a:r>
          <a:r>
            <a:rPr lang="ko-KR" altLang="en-US" sz="1600" b="1">
              <a:latin typeface="+mn-ea"/>
              <a:ea typeface="+mn-ea"/>
            </a:rPr>
            <a:t>인하대역</a:t>
          </a:r>
          <a:r>
            <a:rPr lang="en-US" altLang="ko-KR" sz="1600" b="1">
              <a:latin typeface="+mn-ea"/>
              <a:ea typeface="+mn-ea"/>
            </a:rPr>
            <a:t>’</a:t>
          </a:r>
          <a:r>
            <a:rPr lang="ko-KR" altLang="en-US" sz="1600" b="1">
              <a:latin typeface="+mn-ea"/>
              <a:ea typeface="+mn-ea"/>
            </a:rPr>
            <a:t>까지 흰지팡이와</a:t>
          </a:r>
        </a:p>
      </dgm:t>
    </dgm:pt>
    <dgm:pt modelId="{F0C1871D-5DC8-4D14-B087-6C460579FD55}" type="parTrans" cxnId="{909FC529-15B9-4423-9F39-9F436E8595E8}">
      <dgm:prSet/>
      <dgm:spPr/>
      <dgm:t>
        <a:bodyPr/>
        <a:lstStyle/>
        <a:p>
          <a:pPr latinLnBrk="1"/>
          <a:endParaRPr lang="ko-KR" altLang="en-US" sz="1600"/>
        </a:p>
      </dgm:t>
    </dgm:pt>
    <dgm:pt modelId="{5D9DEC21-1C55-40A1-8940-88A7668D8DAC}" type="sibTrans" cxnId="{909FC529-15B9-4423-9F39-9F436E8595E8}">
      <dgm:prSet/>
      <dgm:spPr/>
      <dgm:t>
        <a:bodyPr/>
        <a:lstStyle/>
        <a:p>
          <a:pPr latinLnBrk="1"/>
          <a:endParaRPr lang="ko-KR" altLang="en-US" sz="1600"/>
        </a:p>
      </dgm:t>
    </dgm:pt>
    <dgm:pt modelId="{E0664757-DFB3-4B8D-9B50-D7F5C1AE514A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en-US" altLang="ko-KR" sz="1600" b="1">
              <a:latin typeface="+mn-ea"/>
              <a:ea typeface="+mn-ea"/>
            </a:rPr>
            <a:t>(</a:t>
          </a:r>
          <a:r>
            <a:rPr lang="ko-KR" altLang="en-US" sz="1600" b="1">
              <a:latin typeface="+mn-ea"/>
              <a:ea typeface="+mn-ea"/>
            </a:rPr>
            <a:t>현위치 </a:t>
          </a:r>
          <a:r>
            <a:rPr lang="en-US" altLang="ko-KR" sz="1600" b="1">
              <a:latin typeface="+mn-ea"/>
              <a:ea typeface="+mn-ea"/>
            </a:rPr>
            <a:t>: </a:t>
          </a:r>
          <a:r>
            <a:rPr lang="ko-KR" altLang="en-US" sz="1600" b="1">
              <a:latin typeface="+mn-ea"/>
              <a:ea typeface="+mn-ea"/>
            </a:rPr>
            <a:t>인하대 → 인천국제공항 </a:t>
          </a:r>
          <a:r>
            <a:rPr lang="en-US" altLang="ko-KR" sz="1600" b="1">
              <a:latin typeface="+mn-ea"/>
              <a:ea typeface="+mn-ea"/>
            </a:rPr>
            <a:t>: </a:t>
          </a:r>
          <a:r>
            <a:rPr lang="ko-KR" altLang="en-US" sz="1600" b="1">
              <a:latin typeface="+mn-ea"/>
              <a:ea typeface="+mn-ea"/>
            </a:rPr>
            <a:t>목적지</a:t>
          </a:r>
          <a:r>
            <a:rPr lang="en-US" altLang="ko-KR" sz="1600" b="1">
              <a:latin typeface="+mn-ea"/>
              <a:ea typeface="+mn-ea"/>
            </a:rPr>
            <a:t>)</a:t>
          </a:r>
          <a:endParaRPr lang="ko-KR" altLang="en-US" sz="1600" b="1">
            <a:latin typeface="+mn-ea"/>
            <a:ea typeface="+mn-ea"/>
          </a:endParaRPr>
        </a:p>
      </dgm:t>
    </dgm:pt>
    <dgm:pt modelId="{A602D297-2E9A-48D7-BAC9-14F4D88B7357}" type="parTrans" cxnId="{CB83E5FE-2E92-4ECA-8841-6E50E159A123}">
      <dgm:prSet/>
      <dgm:spPr/>
      <dgm:t>
        <a:bodyPr/>
        <a:lstStyle/>
        <a:p>
          <a:pPr latinLnBrk="1"/>
          <a:endParaRPr lang="ko-KR" altLang="en-US" sz="1600"/>
        </a:p>
      </dgm:t>
    </dgm:pt>
    <dgm:pt modelId="{5D933DC7-F86A-4449-AA2C-DB899F1D6101}" type="sibTrans" cxnId="{CB83E5FE-2E92-4ECA-8841-6E50E159A123}">
      <dgm:prSet/>
      <dgm:spPr/>
      <dgm:t>
        <a:bodyPr/>
        <a:lstStyle/>
        <a:p>
          <a:pPr latinLnBrk="1"/>
          <a:endParaRPr lang="ko-KR" altLang="en-US" sz="1600"/>
        </a:p>
      </dgm:t>
    </dgm:pt>
    <dgm:pt modelId="{662F1F43-35BF-4E1E-A8A2-BBCD5E63CC93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전화</a:t>
          </a:r>
        </a:p>
      </dgm:t>
    </dgm:pt>
    <dgm:pt modelId="{B4EEBBEA-B3F3-47FC-B21F-A1B47D219CD7}" type="parTrans" cxnId="{68536BAD-3595-4A30-86EA-1E497B5C1AD9}">
      <dgm:prSet/>
      <dgm:spPr/>
      <dgm:t>
        <a:bodyPr/>
        <a:lstStyle/>
        <a:p>
          <a:pPr latinLnBrk="1"/>
          <a:endParaRPr lang="ko-KR" altLang="en-US" sz="1600"/>
        </a:p>
      </dgm:t>
    </dgm:pt>
    <dgm:pt modelId="{DE90C701-3FF4-47DF-955A-19F79512527B}" type="sibTrans" cxnId="{68536BAD-3595-4A30-86EA-1E497B5C1AD9}">
      <dgm:prSet/>
      <dgm:spPr/>
      <dgm:t>
        <a:bodyPr/>
        <a:lstStyle/>
        <a:p>
          <a:pPr latinLnBrk="1"/>
          <a:endParaRPr lang="ko-KR" altLang="en-US" sz="1600"/>
        </a:p>
      </dgm:t>
    </dgm:pt>
    <dgm:pt modelId="{6428741A-0DA6-41B0-8EF2-D8F6731437C8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인하대역에 도착한 것이 </a:t>
          </a:r>
          <a:r>
            <a:rPr lang="en-US" altLang="ko-KR" sz="1600" b="1">
              <a:latin typeface="+mn-ea"/>
              <a:ea typeface="+mn-ea"/>
            </a:rPr>
            <a:t>GPS</a:t>
          </a:r>
          <a:r>
            <a:rPr lang="ko-KR" altLang="en-US" sz="1600" b="1">
              <a:latin typeface="+mn-ea"/>
              <a:ea typeface="+mn-ea"/>
            </a:rPr>
            <a:t>로 확인되면 어플에</a:t>
          </a:r>
        </a:p>
      </dgm:t>
    </dgm:pt>
    <dgm:pt modelId="{A28FD46D-A6BE-48EF-BC3A-3BA125638DB1}" type="parTrans" cxnId="{13074BD9-8B6C-4245-A07E-E9B067F82094}">
      <dgm:prSet/>
      <dgm:spPr/>
      <dgm:t>
        <a:bodyPr/>
        <a:lstStyle/>
        <a:p>
          <a:pPr latinLnBrk="1"/>
          <a:endParaRPr lang="ko-KR" altLang="en-US" sz="1600"/>
        </a:p>
      </dgm:t>
    </dgm:pt>
    <dgm:pt modelId="{5982E382-414F-4466-AEA2-BFE898BEA967}" type="sibTrans" cxnId="{13074BD9-8B6C-4245-A07E-E9B067F82094}">
      <dgm:prSet/>
      <dgm:spPr/>
      <dgm:t>
        <a:bodyPr/>
        <a:lstStyle/>
        <a:p>
          <a:pPr latinLnBrk="1"/>
          <a:endParaRPr lang="ko-KR" altLang="en-US" sz="1600"/>
        </a:p>
      </dgm:t>
    </dgm:pt>
    <dgm:pt modelId="{4529A2B1-554B-4BFA-9416-AA2BCAB89B6E}">
      <dgm:prSet phldrT="[텍스트]"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함께 음성 안내에 따라 도보로 이동</a:t>
          </a:r>
        </a:p>
      </dgm:t>
    </dgm:pt>
    <dgm:pt modelId="{5CED855C-B2D7-4D02-BBA5-5A3594ADE3CD}" type="parTrans" cxnId="{A72DAC7A-8C3C-438C-A321-688531559495}">
      <dgm:prSet/>
      <dgm:spPr/>
      <dgm:t>
        <a:bodyPr/>
        <a:lstStyle/>
        <a:p>
          <a:pPr latinLnBrk="1"/>
          <a:endParaRPr lang="ko-KR" altLang="en-US"/>
        </a:p>
      </dgm:t>
    </dgm:pt>
    <dgm:pt modelId="{F75FB95D-6F38-4B70-BBF2-DFBC9D8E8340}" type="sibTrans" cxnId="{A72DAC7A-8C3C-438C-A321-688531559495}">
      <dgm:prSet/>
      <dgm:spPr/>
      <dgm:t>
        <a:bodyPr/>
        <a:lstStyle/>
        <a:p>
          <a:pPr latinLnBrk="1"/>
          <a:endParaRPr lang="ko-KR" altLang="en-US"/>
        </a:p>
      </dgm:t>
    </dgm:pt>
    <dgm:pt modelId="{3E1672B5-1955-4406-9064-409537B1B3BC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인하대역 사무실의 전화번호 수집 후 전화 연결</a:t>
          </a:r>
        </a:p>
      </dgm:t>
    </dgm:pt>
    <dgm:pt modelId="{A5F94C84-6591-4282-A1B5-CFE98723B49F}" type="parTrans" cxnId="{5ADEA5A9-65D7-411E-8B6E-2A70F7CD24E4}">
      <dgm:prSet/>
      <dgm:spPr/>
      <dgm:t>
        <a:bodyPr/>
        <a:lstStyle/>
        <a:p>
          <a:pPr latinLnBrk="1"/>
          <a:endParaRPr lang="ko-KR" altLang="en-US"/>
        </a:p>
      </dgm:t>
    </dgm:pt>
    <dgm:pt modelId="{67C981FA-1AB1-4E7C-995A-88B27A3AB789}" type="sibTrans" cxnId="{5ADEA5A9-65D7-411E-8B6E-2A70F7CD24E4}">
      <dgm:prSet/>
      <dgm:spPr/>
      <dgm:t>
        <a:bodyPr/>
        <a:lstStyle/>
        <a:p>
          <a:pPr latinLnBrk="1"/>
          <a:endParaRPr lang="ko-KR" altLang="en-US"/>
        </a:p>
      </dgm:t>
    </dgm:pt>
    <dgm:pt modelId="{A834C6F3-4A02-49B2-8834-0D649512C247}" type="pres">
      <dgm:prSet presAssocID="{3AECC3F4-B58D-4B09-A0E8-B50E29872522}" presName="linearFlow" presStyleCnt="0">
        <dgm:presLayoutVars>
          <dgm:dir/>
          <dgm:animLvl val="lvl"/>
          <dgm:resizeHandles val="exact"/>
        </dgm:presLayoutVars>
      </dgm:prSet>
      <dgm:spPr/>
    </dgm:pt>
    <dgm:pt modelId="{CD719830-BBC6-4C5C-8026-A9AC7EBE92A4}" type="pres">
      <dgm:prSet presAssocID="{B81CFFE7-15D6-4E1D-AC47-8AC4F233B826}" presName="composite" presStyleCnt="0"/>
      <dgm:spPr/>
    </dgm:pt>
    <dgm:pt modelId="{A8428AF9-A0ED-42A3-BEFD-929D7044C409}" type="pres">
      <dgm:prSet presAssocID="{B81CFFE7-15D6-4E1D-AC47-8AC4F233B82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22115BB-AE1B-4008-B8F0-9451E5466AE3}" type="pres">
      <dgm:prSet presAssocID="{B81CFFE7-15D6-4E1D-AC47-8AC4F233B826}" presName="descendantText" presStyleLbl="alignAcc1" presStyleIdx="0" presStyleCnt="4">
        <dgm:presLayoutVars>
          <dgm:bulletEnabled val="1"/>
        </dgm:presLayoutVars>
      </dgm:prSet>
      <dgm:spPr/>
    </dgm:pt>
    <dgm:pt modelId="{EBB679ED-5C96-4EA5-AC49-75BFA132C215}" type="pres">
      <dgm:prSet presAssocID="{6B61859A-9D36-475E-8218-FE3F6C4832C4}" presName="sp" presStyleCnt="0"/>
      <dgm:spPr/>
    </dgm:pt>
    <dgm:pt modelId="{6D08F8DB-455C-4FE7-9611-18FBB16D9CB5}" type="pres">
      <dgm:prSet presAssocID="{D3E07EEA-14D3-4B26-96B7-99DD02D73A31}" presName="composite" presStyleCnt="0"/>
      <dgm:spPr/>
    </dgm:pt>
    <dgm:pt modelId="{3D2C4203-634E-4F1A-99B4-F36C64C14092}" type="pres">
      <dgm:prSet presAssocID="{D3E07EEA-14D3-4B26-96B7-99DD02D73A3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5F480E5-1827-4FE9-BC0B-78CB2FC93FCF}" type="pres">
      <dgm:prSet presAssocID="{D3E07EEA-14D3-4B26-96B7-99DD02D73A31}" presName="descendantText" presStyleLbl="alignAcc1" presStyleIdx="1" presStyleCnt="4">
        <dgm:presLayoutVars>
          <dgm:bulletEnabled val="1"/>
        </dgm:presLayoutVars>
      </dgm:prSet>
      <dgm:spPr/>
    </dgm:pt>
    <dgm:pt modelId="{CD3B23D2-E064-4BDA-8836-D5BC50942049}" type="pres">
      <dgm:prSet presAssocID="{0B0789FC-BC5E-4352-B1F4-F41719A22792}" presName="sp" presStyleCnt="0"/>
      <dgm:spPr/>
    </dgm:pt>
    <dgm:pt modelId="{57CEF252-0379-47AD-BAE9-28FAD2917455}" type="pres">
      <dgm:prSet presAssocID="{6941FDC4-8170-4C8E-A5D4-AD6DE059DD4E}" presName="composite" presStyleCnt="0"/>
      <dgm:spPr/>
    </dgm:pt>
    <dgm:pt modelId="{454130AA-D948-4864-9F6D-DD22E312105D}" type="pres">
      <dgm:prSet presAssocID="{6941FDC4-8170-4C8E-A5D4-AD6DE059DD4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D05D6ED0-DDC6-4A34-A53B-D840DE7EB659}" type="pres">
      <dgm:prSet presAssocID="{6941FDC4-8170-4C8E-A5D4-AD6DE059DD4E}" presName="descendantText" presStyleLbl="alignAcc1" presStyleIdx="2" presStyleCnt="4">
        <dgm:presLayoutVars>
          <dgm:bulletEnabled val="1"/>
        </dgm:presLayoutVars>
      </dgm:prSet>
      <dgm:spPr/>
    </dgm:pt>
    <dgm:pt modelId="{3AA17E75-F6EB-4CF5-937C-43B7207B2089}" type="pres">
      <dgm:prSet presAssocID="{E3ED2B84-E459-4188-BA85-1E3E1D1C6413}" presName="sp" presStyleCnt="0"/>
      <dgm:spPr/>
    </dgm:pt>
    <dgm:pt modelId="{C59F26FD-8FF1-42E4-A3A6-B6E5526C04C4}" type="pres">
      <dgm:prSet presAssocID="{662F1F43-35BF-4E1E-A8A2-BBCD5E63CC93}" presName="composite" presStyleCnt="0"/>
      <dgm:spPr/>
    </dgm:pt>
    <dgm:pt modelId="{2A1292DD-5D4E-4DDE-82ED-C994289C50EF}" type="pres">
      <dgm:prSet presAssocID="{662F1F43-35BF-4E1E-A8A2-BBCD5E63CC9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9059F33-92CC-4522-B937-584998D95CE0}" type="pres">
      <dgm:prSet presAssocID="{662F1F43-35BF-4E1E-A8A2-BBCD5E63CC9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018067E-E779-40C3-807C-27621B4DA518}" type="presOf" srcId="{B81CFFE7-15D6-4E1D-AC47-8AC4F233B826}" destId="{A8428AF9-A0ED-42A3-BEFD-929D7044C409}" srcOrd="0" destOrd="0" presId="urn:microsoft.com/office/officeart/2005/8/layout/chevron2"/>
    <dgm:cxn modelId="{AB122603-7DE6-4CB7-850C-D7FADD0127DA}" srcId="{3AECC3F4-B58D-4B09-A0E8-B50E29872522}" destId="{6941FDC4-8170-4C8E-A5D4-AD6DE059DD4E}" srcOrd="2" destOrd="0" parTransId="{91F3ED85-26E8-474E-9A6B-C8DF5C34FD90}" sibTransId="{E3ED2B84-E459-4188-BA85-1E3E1D1C6413}"/>
    <dgm:cxn modelId="{5ADEA5A9-65D7-411E-8B6E-2A70F7CD24E4}" srcId="{662F1F43-35BF-4E1E-A8A2-BBCD5E63CC93}" destId="{3E1672B5-1955-4406-9064-409537B1B3BC}" srcOrd="1" destOrd="0" parTransId="{A5F94C84-6591-4282-A1B5-CFE98723B49F}" sibTransId="{67C981FA-1AB1-4E7C-995A-88B27A3AB789}"/>
    <dgm:cxn modelId="{9CFDA15D-E340-41AC-9C36-515DA5A901FB}" type="presOf" srcId="{6941FDC4-8170-4C8E-A5D4-AD6DE059DD4E}" destId="{454130AA-D948-4864-9F6D-DD22E312105D}" srcOrd="0" destOrd="0" presId="urn:microsoft.com/office/officeart/2005/8/layout/chevron2"/>
    <dgm:cxn modelId="{6FC42233-9E4E-48D3-8D87-F676AEF6FC94}" srcId="{3AECC3F4-B58D-4B09-A0E8-B50E29872522}" destId="{D3E07EEA-14D3-4B26-96B7-99DD02D73A31}" srcOrd="1" destOrd="0" parTransId="{74E9050E-D274-42E7-94CB-AC7B57778D26}" sibTransId="{0B0789FC-BC5E-4352-B1F4-F41719A22792}"/>
    <dgm:cxn modelId="{3DC637CA-70F1-4EF1-8591-8A92C3AD6F13}" srcId="{D3E07EEA-14D3-4B26-96B7-99DD02D73A31}" destId="{404488C3-4E80-40A8-AA18-B911710C9C4A}" srcOrd="0" destOrd="0" parTransId="{91ABA4A7-B2DC-4761-933E-EAEA7A3C8E3E}" sibTransId="{FEC466FE-0727-4D38-9282-430964622C41}"/>
    <dgm:cxn modelId="{FE271B09-1DAF-4484-8B67-3815671AF56B}" srcId="{B81CFFE7-15D6-4E1D-AC47-8AC4F233B826}" destId="{8BD59A59-54B5-458B-9F82-3BB485D56855}" srcOrd="0" destOrd="0" parTransId="{7498D147-C072-4678-B63A-3D9145C536D2}" sibTransId="{06653BD2-F510-4146-B51B-B94E68D2FF96}"/>
    <dgm:cxn modelId="{6CE74560-2462-4F0A-9839-FD2B4D90B807}" type="presOf" srcId="{3AECC3F4-B58D-4B09-A0E8-B50E29872522}" destId="{A834C6F3-4A02-49B2-8834-0D649512C247}" srcOrd="0" destOrd="0" presId="urn:microsoft.com/office/officeart/2005/8/layout/chevron2"/>
    <dgm:cxn modelId="{68536BAD-3595-4A30-86EA-1E497B5C1AD9}" srcId="{3AECC3F4-B58D-4B09-A0E8-B50E29872522}" destId="{662F1F43-35BF-4E1E-A8A2-BBCD5E63CC93}" srcOrd="3" destOrd="0" parTransId="{B4EEBBEA-B3F3-47FC-B21F-A1B47D219CD7}" sibTransId="{DE90C701-3FF4-47DF-955A-19F79512527B}"/>
    <dgm:cxn modelId="{B6A08343-E807-447A-97F6-1854089A806A}" type="presOf" srcId="{662F1F43-35BF-4E1E-A8A2-BBCD5E63CC93}" destId="{2A1292DD-5D4E-4DDE-82ED-C994289C50EF}" srcOrd="0" destOrd="0" presId="urn:microsoft.com/office/officeart/2005/8/layout/chevron2"/>
    <dgm:cxn modelId="{35BD233F-8628-4C6D-9031-9376DFC8AD44}" type="presOf" srcId="{3E1672B5-1955-4406-9064-409537B1B3BC}" destId="{29059F33-92CC-4522-B937-584998D95CE0}" srcOrd="0" destOrd="1" presId="urn:microsoft.com/office/officeart/2005/8/layout/chevron2"/>
    <dgm:cxn modelId="{AF3F6D3A-73AD-486E-AB25-FE2284E68788}" type="presOf" srcId="{404488C3-4E80-40A8-AA18-B911710C9C4A}" destId="{15F480E5-1827-4FE9-BC0B-78CB2FC93FCF}" srcOrd="0" destOrd="0" presId="urn:microsoft.com/office/officeart/2005/8/layout/chevron2"/>
    <dgm:cxn modelId="{686FC8FE-6817-46C9-8DDA-FD9196A2AC7B}" type="presOf" srcId="{6428741A-0DA6-41B0-8EF2-D8F6731437C8}" destId="{29059F33-92CC-4522-B937-584998D95CE0}" srcOrd="0" destOrd="0" presId="urn:microsoft.com/office/officeart/2005/8/layout/chevron2"/>
    <dgm:cxn modelId="{E7926A28-507B-40DF-90FC-3C9768F20F44}" type="presOf" srcId="{CF5E04A8-B2CB-4413-BDFC-D2FEF5DBB999}" destId="{D05D6ED0-DDC6-4A34-A53B-D840DE7EB659}" srcOrd="0" destOrd="0" presId="urn:microsoft.com/office/officeart/2005/8/layout/chevron2"/>
    <dgm:cxn modelId="{9A4FB336-C952-458D-A47D-F2E71C63B4F7}" type="presOf" srcId="{D3E07EEA-14D3-4B26-96B7-99DD02D73A31}" destId="{3D2C4203-634E-4F1A-99B4-F36C64C14092}" srcOrd="0" destOrd="0" presId="urn:microsoft.com/office/officeart/2005/8/layout/chevron2"/>
    <dgm:cxn modelId="{CB83E5FE-2E92-4ECA-8841-6E50E159A123}" srcId="{D3E07EEA-14D3-4B26-96B7-99DD02D73A31}" destId="{E0664757-DFB3-4B8D-9B50-D7F5C1AE514A}" srcOrd="1" destOrd="0" parTransId="{A602D297-2E9A-48D7-BAC9-14F4D88B7357}" sibTransId="{5D933DC7-F86A-4449-AA2C-DB899F1D6101}"/>
    <dgm:cxn modelId="{E8358F18-0E67-4E3C-97A3-A91CE296378D}" type="presOf" srcId="{8BD59A59-54B5-458B-9F82-3BB485D56855}" destId="{322115BB-AE1B-4008-B8F0-9451E5466AE3}" srcOrd="0" destOrd="0" presId="urn:microsoft.com/office/officeart/2005/8/layout/chevron2"/>
    <dgm:cxn modelId="{13074BD9-8B6C-4245-A07E-E9B067F82094}" srcId="{662F1F43-35BF-4E1E-A8A2-BBCD5E63CC93}" destId="{6428741A-0DA6-41B0-8EF2-D8F6731437C8}" srcOrd="0" destOrd="0" parTransId="{A28FD46D-A6BE-48EF-BC3A-3BA125638DB1}" sibTransId="{5982E382-414F-4466-AEA2-BFE898BEA967}"/>
    <dgm:cxn modelId="{9E8D3009-93B3-4C5F-A47E-A30971D56043}" srcId="{3AECC3F4-B58D-4B09-A0E8-B50E29872522}" destId="{B81CFFE7-15D6-4E1D-AC47-8AC4F233B826}" srcOrd="0" destOrd="0" parTransId="{7CBC7F40-0F1D-4183-B12B-37AC4FC0875B}" sibTransId="{6B61859A-9D36-475E-8218-FE3F6C4832C4}"/>
    <dgm:cxn modelId="{2672F6C6-F01E-435F-8759-1386EB287132}" type="presOf" srcId="{E0664757-DFB3-4B8D-9B50-D7F5C1AE514A}" destId="{15F480E5-1827-4FE9-BC0B-78CB2FC93FCF}" srcOrd="0" destOrd="1" presId="urn:microsoft.com/office/officeart/2005/8/layout/chevron2"/>
    <dgm:cxn modelId="{909FC529-15B9-4423-9F39-9F436E8595E8}" srcId="{6941FDC4-8170-4C8E-A5D4-AD6DE059DD4E}" destId="{CF5E04A8-B2CB-4413-BDFC-D2FEF5DBB999}" srcOrd="0" destOrd="0" parTransId="{F0C1871D-5DC8-4D14-B087-6C460579FD55}" sibTransId="{5D9DEC21-1C55-40A1-8940-88A7668D8DAC}"/>
    <dgm:cxn modelId="{A72DAC7A-8C3C-438C-A321-688531559495}" srcId="{6941FDC4-8170-4C8E-A5D4-AD6DE059DD4E}" destId="{4529A2B1-554B-4BFA-9416-AA2BCAB89B6E}" srcOrd="1" destOrd="0" parTransId="{5CED855C-B2D7-4D02-BBA5-5A3594ADE3CD}" sibTransId="{F75FB95D-6F38-4B70-BBF2-DFBC9D8E8340}"/>
    <dgm:cxn modelId="{8325246F-5604-40D2-8717-E75B042DCA44}" type="presOf" srcId="{4529A2B1-554B-4BFA-9416-AA2BCAB89B6E}" destId="{D05D6ED0-DDC6-4A34-A53B-D840DE7EB659}" srcOrd="0" destOrd="1" presId="urn:microsoft.com/office/officeart/2005/8/layout/chevron2"/>
    <dgm:cxn modelId="{7F93E30B-6938-4E6B-AA56-B541DE1DE0A5}" type="presParOf" srcId="{A834C6F3-4A02-49B2-8834-0D649512C247}" destId="{CD719830-BBC6-4C5C-8026-A9AC7EBE92A4}" srcOrd="0" destOrd="0" presId="urn:microsoft.com/office/officeart/2005/8/layout/chevron2"/>
    <dgm:cxn modelId="{3CD1A1F5-C909-4509-BC08-55FDA167FF84}" type="presParOf" srcId="{CD719830-BBC6-4C5C-8026-A9AC7EBE92A4}" destId="{A8428AF9-A0ED-42A3-BEFD-929D7044C409}" srcOrd="0" destOrd="0" presId="urn:microsoft.com/office/officeart/2005/8/layout/chevron2"/>
    <dgm:cxn modelId="{D027F93B-6C72-4DAA-A9EA-47CE9625EB76}" type="presParOf" srcId="{CD719830-BBC6-4C5C-8026-A9AC7EBE92A4}" destId="{322115BB-AE1B-4008-B8F0-9451E5466AE3}" srcOrd="1" destOrd="0" presId="urn:microsoft.com/office/officeart/2005/8/layout/chevron2"/>
    <dgm:cxn modelId="{872320D9-3053-4A7A-A4B5-EA699C4A5F2C}" type="presParOf" srcId="{A834C6F3-4A02-49B2-8834-0D649512C247}" destId="{EBB679ED-5C96-4EA5-AC49-75BFA132C215}" srcOrd="1" destOrd="0" presId="urn:microsoft.com/office/officeart/2005/8/layout/chevron2"/>
    <dgm:cxn modelId="{F7BE6A9E-F4BB-4935-9939-BA4EF8B56E3F}" type="presParOf" srcId="{A834C6F3-4A02-49B2-8834-0D649512C247}" destId="{6D08F8DB-455C-4FE7-9611-18FBB16D9CB5}" srcOrd="2" destOrd="0" presId="urn:microsoft.com/office/officeart/2005/8/layout/chevron2"/>
    <dgm:cxn modelId="{EE7E4F23-4857-4B9F-B35E-21FE552F8986}" type="presParOf" srcId="{6D08F8DB-455C-4FE7-9611-18FBB16D9CB5}" destId="{3D2C4203-634E-4F1A-99B4-F36C64C14092}" srcOrd="0" destOrd="0" presId="urn:microsoft.com/office/officeart/2005/8/layout/chevron2"/>
    <dgm:cxn modelId="{1C630F3B-DB3E-4017-B06C-DC9E41EA773E}" type="presParOf" srcId="{6D08F8DB-455C-4FE7-9611-18FBB16D9CB5}" destId="{15F480E5-1827-4FE9-BC0B-78CB2FC93FCF}" srcOrd="1" destOrd="0" presId="urn:microsoft.com/office/officeart/2005/8/layout/chevron2"/>
    <dgm:cxn modelId="{CAA76606-DBD3-4DC5-9077-1B671818CEAA}" type="presParOf" srcId="{A834C6F3-4A02-49B2-8834-0D649512C247}" destId="{CD3B23D2-E064-4BDA-8836-D5BC50942049}" srcOrd="3" destOrd="0" presId="urn:microsoft.com/office/officeart/2005/8/layout/chevron2"/>
    <dgm:cxn modelId="{F5D23F79-C7C9-4FA4-ABCE-369E0F40D5F6}" type="presParOf" srcId="{A834C6F3-4A02-49B2-8834-0D649512C247}" destId="{57CEF252-0379-47AD-BAE9-28FAD2917455}" srcOrd="4" destOrd="0" presId="urn:microsoft.com/office/officeart/2005/8/layout/chevron2"/>
    <dgm:cxn modelId="{259C639F-6575-4770-A787-CE63B047E4FE}" type="presParOf" srcId="{57CEF252-0379-47AD-BAE9-28FAD2917455}" destId="{454130AA-D948-4864-9F6D-DD22E312105D}" srcOrd="0" destOrd="0" presId="urn:microsoft.com/office/officeart/2005/8/layout/chevron2"/>
    <dgm:cxn modelId="{CAB17B84-6AD7-42DD-8C6A-57A9C802544B}" type="presParOf" srcId="{57CEF252-0379-47AD-BAE9-28FAD2917455}" destId="{D05D6ED0-DDC6-4A34-A53B-D840DE7EB659}" srcOrd="1" destOrd="0" presId="urn:microsoft.com/office/officeart/2005/8/layout/chevron2"/>
    <dgm:cxn modelId="{F4C3FBA4-8B5B-4219-A17E-44AEFF2E86A4}" type="presParOf" srcId="{A834C6F3-4A02-49B2-8834-0D649512C247}" destId="{3AA17E75-F6EB-4CF5-937C-43B7207B2089}" srcOrd="5" destOrd="0" presId="urn:microsoft.com/office/officeart/2005/8/layout/chevron2"/>
    <dgm:cxn modelId="{EE6DC5F1-F1CE-4FD9-8F65-B0CC231D1239}" type="presParOf" srcId="{A834C6F3-4A02-49B2-8834-0D649512C247}" destId="{C59F26FD-8FF1-42E4-A3A6-B6E5526C04C4}" srcOrd="6" destOrd="0" presId="urn:microsoft.com/office/officeart/2005/8/layout/chevron2"/>
    <dgm:cxn modelId="{0AB7E9AA-9559-49BE-8F9D-28787A098AA0}" type="presParOf" srcId="{C59F26FD-8FF1-42E4-A3A6-B6E5526C04C4}" destId="{2A1292DD-5D4E-4DDE-82ED-C994289C50EF}" srcOrd="0" destOrd="0" presId="urn:microsoft.com/office/officeart/2005/8/layout/chevron2"/>
    <dgm:cxn modelId="{82D643E2-4D2A-4D2F-9C38-B25031F35705}" type="presParOf" srcId="{C59F26FD-8FF1-42E4-A3A6-B6E5526C04C4}" destId="{29059F33-92CC-4522-B937-584998D95CE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ECC3F4-B58D-4B09-A0E8-B50E2987252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A9F83E4-2460-4B29-9449-48BF2D43882C}">
      <dgm:prSet phldrT="[텍스트]" custT="1"/>
      <dgm:spPr>
        <a:solidFill>
          <a:srgbClr val="FF7C8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역무원</a:t>
          </a:r>
        </a:p>
      </dgm:t>
    </dgm:pt>
    <dgm:pt modelId="{459E5D34-BC5F-4BFF-B67E-4B0D22896BB1}" type="parTrans" cxnId="{32034832-B0F5-4142-933E-BFD00352BF53}">
      <dgm:prSet/>
      <dgm:spPr/>
      <dgm:t>
        <a:bodyPr/>
        <a:lstStyle/>
        <a:p>
          <a:pPr latinLnBrk="1"/>
          <a:endParaRPr lang="ko-KR" altLang="en-US" sz="1600"/>
        </a:p>
      </dgm:t>
    </dgm:pt>
    <dgm:pt modelId="{0359EC2B-406A-47F3-AB44-621938C301B6}" type="sibTrans" cxnId="{32034832-B0F5-4142-933E-BFD00352BF53}">
      <dgm:prSet/>
      <dgm:spPr/>
      <dgm:t>
        <a:bodyPr/>
        <a:lstStyle/>
        <a:p>
          <a:pPr latinLnBrk="1"/>
          <a:endParaRPr lang="ko-KR" altLang="en-US" sz="1600"/>
        </a:p>
      </dgm:t>
    </dgm:pt>
    <dgm:pt modelId="{9CACF2CE-C63D-417F-9A26-C1BBFCFC7C7E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역무원 안내를 받아 지하철에 탑승 및 하차</a:t>
          </a:r>
        </a:p>
      </dgm:t>
    </dgm:pt>
    <dgm:pt modelId="{1BFDF075-F1B0-4B16-AB65-D25B1DA527C5}" type="parTrans" cxnId="{8FDD7E61-F5E6-405A-970D-FF529DE7B8C2}">
      <dgm:prSet/>
      <dgm:spPr/>
      <dgm:t>
        <a:bodyPr/>
        <a:lstStyle/>
        <a:p>
          <a:pPr latinLnBrk="1"/>
          <a:endParaRPr lang="ko-KR" altLang="en-US" sz="1600"/>
        </a:p>
      </dgm:t>
    </dgm:pt>
    <dgm:pt modelId="{4A746C52-47E6-404A-8030-03E83DF98BE0}" type="sibTrans" cxnId="{8FDD7E61-F5E6-405A-970D-FF529DE7B8C2}">
      <dgm:prSet/>
      <dgm:spPr/>
      <dgm:t>
        <a:bodyPr/>
        <a:lstStyle/>
        <a:p>
          <a:pPr latinLnBrk="1"/>
          <a:endParaRPr lang="ko-KR" altLang="en-US" sz="1600"/>
        </a:p>
      </dgm:t>
    </dgm:pt>
    <dgm:pt modelId="{6CDC311B-7C26-455A-BEF4-B24BFEA4FCC7}">
      <dgm:prSet custT="1"/>
      <dgm:spPr>
        <a:solidFill>
          <a:srgbClr val="FFC00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도보</a:t>
          </a:r>
        </a:p>
      </dgm:t>
    </dgm:pt>
    <dgm:pt modelId="{725C905E-7433-4164-82EB-F5F07F9A0B87}" type="parTrans" cxnId="{17D0A4F3-940C-48D1-8399-78BE9A6F70B1}">
      <dgm:prSet/>
      <dgm:spPr/>
      <dgm:t>
        <a:bodyPr/>
        <a:lstStyle/>
        <a:p>
          <a:pPr latinLnBrk="1"/>
          <a:endParaRPr lang="ko-KR" altLang="en-US" sz="1600"/>
        </a:p>
      </dgm:t>
    </dgm:pt>
    <dgm:pt modelId="{87518757-221B-4548-BB46-EEB0842B5E5C}" type="sibTrans" cxnId="{17D0A4F3-940C-48D1-8399-78BE9A6F70B1}">
      <dgm:prSet/>
      <dgm:spPr/>
      <dgm:t>
        <a:bodyPr/>
        <a:lstStyle/>
        <a:p>
          <a:pPr latinLnBrk="1"/>
          <a:endParaRPr lang="ko-KR" altLang="en-US" sz="1600"/>
        </a:p>
      </dgm:t>
    </dgm:pt>
    <dgm:pt modelId="{06AD5A63-3CAC-45D1-8FF5-9DCC4C63B353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en-US" altLang="ko-KR" sz="1600" b="1">
              <a:latin typeface="+mn-ea"/>
              <a:ea typeface="+mn-ea"/>
            </a:rPr>
            <a:t>‘</a:t>
          </a:r>
          <a:r>
            <a:rPr lang="ko-KR" altLang="en-US" sz="1600" b="1">
              <a:latin typeface="+mn-ea"/>
              <a:ea typeface="+mn-ea"/>
            </a:rPr>
            <a:t>대동아파트</a:t>
          </a:r>
          <a:r>
            <a:rPr lang="en-US" altLang="ko-KR" sz="1600" b="1">
              <a:latin typeface="+mn-ea"/>
              <a:ea typeface="+mn-ea"/>
            </a:rPr>
            <a:t>’ </a:t>
          </a:r>
          <a:r>
            <a:rPr lang="ko-KR" altLang="en-US" sz="1600" b="1">
              <a:latin typeface="+mn-ea"/>
              <a:ea typeface="+mn-ea"/>
            </a:rPr>
            <a:t>정류장까지 흰지팡이와 함께</a:t>
          </a:r>
        </a:p>
      </dgm:t>
    </dgm:pt>
    <dgm:pt modelId="{4EA0FED5-6EA5-4B58-854F-64827FC17E50}" type="parTrans" cxnId="{D8AED391-6038-4C5E-B002-1FC9F3E7ACCE}">
      <dgm:prSet/>
      <dgm:spPr/>
      <dgm:t>
        <a:bodyPr/>
        <a:lstStyle/>
        <a:p>
          <a:pPr latinLnBrk="1"/>
          <a:endParaRPr lang="ko-KR" altLang="en-US" sz="1600"/>
        </a:p>
      </dgm:t>
    </dgm:pt>
    <dgm:pt modelId="{452A2AA9-D48D-4851-8020-B7878CA81771}" type="sibTrans" cxnId="{D8AED391-6038-4C5E-B002-1FC9F3E7ACCE}">
      <dgm:prSet/>
      <dgm:spPr/>
      <dgm:t>
        <a:bodyPr/>
        <a:lstStyle/>
        <a:p>
          <a:pPr latinLnBrk="1"/>
          <a:endParaRPr lang="ko-KR" altLang="en-US" sz="1600"/>
        </a:p>
      </dgm:t>
    </dgm:pt>
    <dgm:pt modelId="{32DE3B44-2910-4E4A-BE26-929FEDF2B863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lnSpc>
              <a:spcPct val="50000"/>
            </a:lnSpc>
            <a:buNone/>
          </a:pP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>
            <a:lnSpc>
              <a:spcPct val="50000"/>
            </a:lnSpc>
            <a:buNone/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기사님</a:t>
          </a: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>
            <a:lnSpc>
              <a:spcPct val="50000"/>
            </a:lnSpc>
            <a:buNone/>
          </a:pPr>
          <a:r>
            <a:rPr lang="en-US" altLang="ko-KR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&amp; </a:t>
          </a: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도착</a:t>
          </a:r>
          <a:endParaRPr lang="en-US" altLang="ko-KR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90ADB1-A1D6-4A14-A876-2A5FDA04949F}" type="parTrans" cxnId="{214887CF-1837-484C-9732-AF14B5C5F1BF}">
      <dgm:prSet/>
      <dgm:spPr/>
      <dgm:t>
        <a:bodyPr/>
        <a:lstStyle/>
        <a:p>
          <a:pPr latinLnBrk="1"/>
          <a:endParaRPr lang="ko-KR" altLang="en-US" sz="1600"/>
        </a:p>
      </dgm:t>
    </dgm:pt>
    <dgm:pt modelId="{71416CA3-608D-4736-A7B4-CE7134C49256}" type="sibTrans" cxnId="{214887CF-1837-484C-9732-AF14B5C5F1BF}">
      <dgm:prSet/>
      <dgm:spPr/>
      <dgm:t>
        <a:bodyPr/>
        <a:lstStyle/>
        <a:p>
          <a:pPr latinLnBrk="1"/>
          <a:endParaRPr lang="ko-KR" altLang="en-US" sz="1600"/>
        </a:p>
      </dgm:t>
    </dgm:pt>
    <dgm:pt modelId="{984A2728-F10F-41E0-88A3-ECF49BD66B7F}">
      <dgm:prSet custT="1"/>
      <dgm:spPr>
        <a:solidFill>
          <a:srgbClr val="92D050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전화</a:t>
          </a:r>
        </a:p>
      </dgm:t>
    </dgm:pt>
    <dgm:pt modelId="{9FC6FB0D-483C-41EF-9CF3-F339BB278E41}" type="parTrans" cxnId="{61B8629A-F19B-485E-AD5A-6ECEEDA4709D}">
      <dgm:prSet/>
      <dgm:spPr/>
      <dgm:t>
        <a:bodyPr/>
        <a:lstStyle/>
        <a:p>
          <a:pPr latinLnBrk="1"/>
          <a:endParaRPr lang="ko-KR" altLang="en-US" sz="1600"/>
        </a:p>
      </dgm:t>
    </dgm:pt>
    <dgm:pt modelId="{45E1B1DA-2188-4F5A-95CE-889048BB01E6}" type="sibTrans" cxnId="{61B8629A-F19B-485E-AD5A-6ECEEDA4709D}">
      <dgm:prSet/>
      <dgm:spPr/>
      <dgm:t>
        <a:bodyPr/>
        <a:lstStyle/>
        <a:p>
          <a:pPr latinLnBrk="1"/>
          <a:endParaRPr lang="ko-KR" altLang="en-US" sz="1600"/>
        </a:p>
      </dgm:t>
    </dgm:pt>
    <dgm:pt modelId="{41B4B193-8B6D-4C2C-9EE9-4025BA0A4BB1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도착 후 어플이 </a:t>
          </a:r>
          <a:r>
            <a:rPr lang="en-US" altLang="ko-KR" sz="1600" b="1">
              <a:latin typeface="+mn-ea"/>
              <a:ea typeface="+mn-ea"/>
            </a:rPr>
            <a:t>BIS</a:t>
          </a:r>
          <a:r>
            <a:rPr lang="ko-KR" altLang="en-US" sz="1600" b="1">
              <a:latin typeface="+mn-ea"/>
              <a:ea typeface="+mn-ea"/>
            </a:rPr>
            <a:t>에 접근해</a:t>
          </a:r>
          <a:r>
            <a:rPr lang="en-US" altLang="ko-KR" sz="1600" b="1">
              <a:latin typeface="+mn-ea"/>
              <a:ea typeface="+mn-ea"/>
            </a:rPr>
            <a:t>, </a:t>
          </a:r>
          <a:r>
            <a:rPr lang="ko-KR" altLang="en-US" sz="1600" b="1">
              <a:latin typeface="+mn-ea"/>
              <a:ea typeface="+mn-ea"/>
            </a:rPr>
            <a:t>가장 가까운</a:t>
          </a:r>
        </a:p>
      </dgm:t>
    </dgm:pt>
    <dgm:pt modelId="{09398F40-2EC1-436C-B2A7-EFBB26137ECA}" type="parTrans" cxnId="{20A937E1-0274-4465-B602-DDB979DAAEC5}">
      <dgm:prSet/>
      <dgm:spPr/>
      <dgm:t>
        <a:bodyPr/>
        <a:lstStyle/>
        <a:p>
          <a:pPr latinLnBrk="1"/>
          <a:endParaRPr lang="ko-KR" altLang="en-US" sz="1600"/>
        </a:p>
      </dgm:t>
    </dgm:pt>
    <dgm:pt modelId="{E259A6C6-D6F1-4E29-B0DF-BA1D5E22C145}" type="sibTrans" cxnId="{20A937E1-0274-4465-B602-DDB979DAAEC5}">
      <dgm:prSet/>
      <dgm:spPr/>
      <dgm:t>
        <a:bodyPr/>
        <a:lstStyle/>
        <a:p>
          <a:pPr latinLnBrk="1"/>
          <a:endParaRPr lang="ko-KR" altLang="en-US" sz="1600"/>
        </a:p>
      </dgm:t>
    </dgm:pt>
    <dgm:pt modelId="{8D8214E3-CD65-497E-AD88-CED4840D6126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버스 기사님의 도움을 받아 버스 승하차 및</a:t>
          </a:r>
        </a:p>
      </dgm:t>
    </dgm:pt>
    <dgm:pt modelId="{0FA90932-6779-4C38-A662-1EB9955EDC39}" type="parTrans" cxnId="{6DA0725E-6B13-42EE-8CE3-3907B53F4AF5}">
      <dgm:prSet/>
      <dgm:spPr/>
      <dgm:t>
        <a:bodyPr/>
        <a:lstStyle/>
        <a:p>
          <a:pPr latinLnBrk="1"/>
          <a:endParaRPr lang="ko-KR" altLang="en-US" sz="1600"/>
        </a:p>
      </dgm:t>
    </dgm:pt>
    <dgm:pt modelId="{5F10C4D4-1650-4713-9879-F59D1F8411FA}" type="sibTrans" cxnId="{6DA0725E-6B13-42EE-8CE3-3907B53F4AF5}">
      <dgm:prSet/>
      <dgm:spPr/>
      <dgm:t>
        <a:bodyPr/>
        <a:lstStyle/>
        <a:p>
          <a:pPr latinLnBrk="1"/>
          <a:endParaRPr lang="ko-KR" altLang="en-US" sz="1600"/>
        </a:p>
      </dgm:t>
    </dgm:pt>
    <dgm:pt modelId="{CAB094DB-4509-4B65-9CF3-1DAFACAC6673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en-US" altLang="ko-KR" sz="1600" b="1">
              <a:latin typeface="+mn-ea"/>
              <a:ea typeface="+mn-ea"/>
            </a:rPr>
            <a:t>&amp; </a:t>
          </a:r>
          <a:r>
            <a:rPr lang="ko-KR" altLang="en-US" sz="1600" b="1">
              <a:latin typeface="+mn-ea"/>
              <a:ea typeface="+mn-ea"/>
            </a:rPr>
            <a:t>원인재역 </a:t>
          </a:r>
          <a:r>
            <a:rPr lang="en-US" altLang="ko-KR" sz="1600" b="1">
              <a:latin typeface="+mn-ea"/>
              <a:ea typeface="+mn-ea"/>
            </a:rPr>
            <a:t>4</a:t>
          </a:r>
          <a:r>
            <a:rPr lang="ko-KR" altLang="en-US" sz="1600" b="1">
              <a:latin typeface="+mn-ea"/>
              <a:ea typeface="+mn-ea"/>
            </a:rPr>
            <a:t>번 출구까지 안내</a:t>
          </a:r>
        </a:p>
      </dgm:t>
    </dgm:pt>
    <dgm:pt modelId="{48898D77-BE78-454E-9A53-CBE1D4D7E9DF}" type="parTrans" cxnId="{96A9BA1F-FF0D-4F21-9B8D-75E0B6494A2F}">
      <dgm:prSet/>
      <dgm:spPr/>
      <dgm:t>
        <a:bodyPr/>
        <a:lstStyle/>
        <a:p>
          <a:pPr latinLnBrk="1"/>
          <a:endParaRPr lang="ko-KR" altLang="en-US"/>
        </a:p>
      </dgm:t>
    </dgm:pt>
    <dgm:pt modelId="{6C627B73-68B6-4467-ABAE-D6D78F5935C2}" type="sibTrans" cxnId="{96A9BA1F-FF0D-4F21-9B8D-75E0B6494A2F}">
      <dgm:prSet/>
      <dgm:spPr/>
      <dgm:t>
        <a:bodyPr/>
        <a:lstStyle/>
        <a:p>
          <a:pPr latinLnBrk="1"/>
          <a:endParaRPr lang="ko-KR" altLang="en-US"/>
        </a:p>
      </dgm:t>
    </dgm:pt>
    <dgm:pt modelId="{D5A1E3FD-03D0-4AE4-9480-0226821D0173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음성 안내에 따라 도보로 이동</a:t>
          </a:r>
        </a:p>
      </dgm:t>
    </dgm:pt>
    <dgm:pt modelId="{D14DD125-A625-4F4E-ACB3-1E4FB3047DEB}" type="parTrans" cxnId="{BF502EF4-42AA-48DD-850F-0926A5358524}">
      <dgm:prSet/>
      <dgm:spPr/>
      <dgm:t>
        <a:bodyPr/>
        <a:lstStyle/>
        <a:p>
          <a:pPr latinLnBrk="1"/>
          <a:endParaRPr lang="ko-KR" altLang="en-US"/>
        </a:p>
      </dgm:t>
    </dgm:pt>
    <dgm:pt modelId="{C52FF20B-D114-423F-A9DF-6FCBA886B540}" type="sibTrans" cxnId="{BF502EF4-42AA-48DD-850F-0926A5358524}">
      <dgm:prSet/>
      <dgm:spPr/>
      <dgm:t>
        <a:bodyPr/>
        <a:lstStyle/>
        <a:p>
          <a:pPr latinLnBrk="1"/>
          <a:endParaRPr lang="ko-KR" altLang="en-US"/>
        </a:p>
      </dgm:t>
    </dgm:pt>
    <dgm:pt modelId="{8B9A5C35-7CD7-46E4-9C37-72C511FB0FB1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en-US" altLang="ko-KR" sz="1600" b="1">
              <a:latin typeface="+mn-ea"/>
              <a:ea typeface="+mn-ea"/>
            </a:rPr>
            <a:t>303</a:t>
          </a:r>
          <a:r>
            <a:rPr lang="ko-KR" altLang="en-US" sz="1600" b="1">
              <a:latin typeface="+mn-ea"/>
              <a:ea typeface="+mn-ea"/>
            </a:rPr>
            <a:t>번 버스 기사의 전화번호를 수집 후 연결</a:t>
          </a:r>
        </a:p>
      </dgm:t>
    </dgm:pt>
    <dgm:pt modelId="{1D6CCD62-96C2-4E77-8C6C-26FDBB3E16CE}" type="parTrans" cxnId="{98F00172-40E5-40A7-A503-8ABF827626A9}">
      <dgm:prSet/>
      <dgm:spPr/>
      <dgm:t>
        <a:bodyPr/>
        <a:lstStyle/>
        <a:p>
          <a:pPr latinLnBrk="1"/>
          <a:endParaRPr lang="ko-KR" altLang="en-US"/>
        </a:p>
      </dgm:t>
    </dgm:pt>
    <dgm:pt modelId="{604B4C36-010D-4634-A95A-B79C4AD663CB}" type="sibTrans" cxnId="{98F00172-40E5-40A7-A503-8ABF827626A9}">
      <dgm:prSet/>
      <dgm:spPr/>
      <dgm:t>
        <a:bodyPr/>
        <a:lstStyle/>
        <a:p>
          <a:pPr latinLnBrk="1"/>
          <a:endParaRPr lang="ko-KR" altLang="en-US"/>
        </a:p>
      </dgm:t>
    </dgm:pt>
    <dgm:pt modelId="{368B0131-D96B-4756-A8BA-346F13F54987}">
      <dgm:prSet custT="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None/>
          </a:pPr>
          <a:r>
            <a:rPr lang="ko-KR" altLang="en-US" sz="1600" b="1">
              <a:latin typeface="+mn-ea"/>
              <a:ea typeface="+mn-ea"/>
            </a:rPr>
            <a:t>목적지 도착</a:t>
          </a:r>
        </a:p>
      </dgm:t>
    </dgm:pt>
    <dgm:pt modelId="{20A412D0-3239-4578-BB42-4E7FB0A6823F}" type="parTrans" cxnId="{7F4E6040-3BBA-4B0B-843B-1C7FAFEE9E4D}">
      <dgm:prSet/>
      <dgm:spPr/>
      <dgm:t>
        <a:bodyPr/>
        <a:lstStyle/>
        <a:p>
          <a:pPr latinLnBrk="1"/>
          <a:endParaRPr lang="ko-KR" altLang="en-US"/>
        </a:p>
      </dgm:t>
    </dgm:pt>
    <dgm:pt modelId="{8250FD4D-3AB4-48BE-9C0A-BB6EA6E11D69}" type="sibTrans" cxnId="{7F4E6040-3BBA-4B0B-843B-1C7FAFEE9E4D}">
      <dgm:prSet/>
      <dgm:spPr/>
      <dgm:t>
        <a:bodyPr/>
        <a:lstStyle/>
        <a:p>
          <a:pPr latinLnBrk="1"/>
          <a:endParaRPr lang="ko-KR" altLang="en-US"/>
        </a:p>
      </dgm:t>
    </dgm:pt>
    <dgm:pt modelId="{A834C6F3-4A02-49B2-8834-0D649512C247}" type="pres">
      <dgm:prSet presAssocID="{3AECC3F4-B58D-4B09-A0E8-B50E29872522}" presName="linearFlow" presStyleCnt="0">
        <dgm:presLayoutVars>
          <dgm:dir/>
          <dgm:animLvl val="lvl"/>
          <dgm:resizeHandles val="exact"/>
        </dgm:presLayoutVars>
      </dgm:prSet>
      <dgm:spPr/>
    </dgm:pt>
    <dgm:pt modelId="{EBBBA6CD-A3F4-4010-9496-91EB29FF59F0}" type="pres">
      <dgm:prSet presAssocID="{DA9F83E4-2460-4B29-9449-48BF2D43882C}" presName="composite" presStyleCnt="0"/>
      <dgm:spPr/>
    </dgm:pt>
    <dgm:pt modelId="{9A5BFB4A-F636-41B8-A573-DBE4A5ECDBA0}" type="pres">
      <dgm:prSet presAssocID="{DA9F83E4-2460-4B29-9449-48BF2D43882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D7AD337-D5E1-4331-BA8F-5C464696F8F3}" type="pres">
      <dgm:prSet presAssocID="{DA9F83E4-2460-4B29-9449-48BF2D43882C}" presName="descendantText" presStyleLbl="alignAcc1" presStyleIdx="0" presStyleCnt="4" custLinFactNeighborY="266">
        <dgm:presLayoutVars>
          <dgm:bulletEnabled val="1"/>
        </dgm:presLayoutVars>
      </dgm:prSet>
      <dgm:spPr/>
    </dgm:pt>
    <dgm:pt modelId="{A80D8FB3-4A88-4228-90EC-1449616995B0}" type="pres">
      <dgm:prSet presAssocID="{0359EC2B-406A-47F3-AB44-621938C301B6}" presName="sp" presStyleCnt="0"/>
      <dgm:spPr/>
    </dgm:pt>
    <dgm:pt modelId="{8CACC50F-FBB6-4C6A-8F67-8A527F8220C5}" type="pres">
      <dgm:prSet presAssocID="{6CDC311B-7C26-455A-BEF4-B24BFEA4FCC7}" presName="composite" presStyleCnt="0"/>
      <dgm:spPr/>
    </dgm:pt>
    <dgm:pt modelId="{66B62574-DF4B-4190-8EC8-0AF6F98F18DA}" type="pres">
      <dgm:prSet presAssocID="{6CDC311B-7C26-455A-BEF4-B24BFEA4FCC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584705E-504D-448A-99DE-D29E552CD185}" type="pres">
      <dgm:prSet presAssocID="{6CDC311B-7C26-455A-BEF4-B24BFEA4FCC7}" presName="descendantText" presStyleLbl="alignAcc1" presStyleIdx="1" presStyleCnt="4">
        <dgm:presLayoutVars>
          <dgm:bulletEnabled val="1"/>
        </dgm:presLayoutVars>
      </dgm:prSet>
      <dgm:spPr/>
    </dgm:pt>
    <dgm:pt modelId="{B8316361-BE51-4DCC-843D-CD23DB009BD3}" type="pres">
      <dgm:prSet presAssocID="{87518757-221B-4548-BB46-EEB0842B5E5C}" presName="sp" presStyleCnt="0"/>
      <dgm:spPr/>
    </dgm:pt>
    <dgm:pt modelId="{AB0FFFAD-980F-4C20-BD83-DF8B4D278F5D}" type="pres">
      <dgm:prSet presAssocID="{984A2728-F10F-41E0-88A3-ECF49BD66B7F}" presName="composite" presStyleCnt="0"/>
      <dgm:spPr/>
    </dgm:pt>
    <dgm:pt modelId="{F501644B-E262-4739-9984-FCC257077246}" type="pres">
      <dgm:prSet presAssocID="{984A2728-F10F-41E0-88A3-ECF49BD66B7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22C8694-E61E-4445-B01E-109917617620}" type="pres">
      <dgm:prSet presAssocID="{984A2728-F10F-41E0-88A3-ECF49BD66B7F}" presName="descendantText" presStyleLbl="alignAcc1" presStyleIdx="2" presStyleCnt="4">
        <dgm:presLayoutVars>
          <dgm:bulletEnabled val="1"/>
        </dgm:presLayoutVars>
      </dgm:prSet>
      <dgm:spPr/>
    </dgm:pt>
    <dgm:pt modelId="{B6717C93-2459-44B4-ADA2-927AA8764FA3}" type="pres">
      <dgm:prSet presAssocID="{45E1B1DA-2188-4F5A-95CE-889048BB01E6}" presName="sp" presStyleCnt="0"/>
      <dgm:spPr/>
    </dgm:pt>
    <dgm:pt modelId="{D834AB83-C113-4C04-BC5F-40609209E69E}" type="pres">
      <dgm:prSet presAssocID="{32DE3B44-2910-4E4A-BE26-929FEDF2B863}" presName="composite" presStyleCnt="0"/>
      <dgm:spPr/>
    </dgm:pt>
    <dgm:pt modelId="{0242D5E1-4CFB-4ED7-8DEA-626AD766D0E7}" type="pres">
      <dgm:prSet presAssocID="{32DE3B44-2910-4E4A-BE26-929FEDF2B86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6B04F9D-9D72-4AF7-9C92-07BC516A415E}" type="pres">
      <dgm:prSet presAssocID="{32DE3B44-2910-4E4A-BE26-929FEDF2B86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32B8644-A987-4E3B-956B-BABDFC0693F1}" type="presOf" srcId="{984A2728-F10F-41E0-88A3-ECF49BD66B7F}" destId="{F501644B-E262-4739-9984-FCC257077246}" srcOrd="0" destOrd="0" presId="urn:microsoft.com/office/officeart/2005/8/layout/chevron2"/>
    <dgm:cxn modelId="{0A6B16D7-4DED-44E5-B2C9-8128A78E48E8}" type="presOf" srcId="{368B0131-D96B-4756-A8BA-346F13F54987}" destId="{16B04F9D-9D72-4AF7-9C92-07BC516A415E}" srcOrd="0" destOrd="1" presId="urn:microsoft.com/office/officeart/2005/8/layout/chevron2"/>
    <dgm:cxn modelId="{4F1E1497-4A8C-4150-A191-EBBFB650F18B}" type="presOf" srcId="{6CDC311B-7C26-455A-BEF4-B24BFEA4FCC7}" destId="{66B62574-DF4B-4190-8EC8-0AF6F98F18DA}" srcOrd="0" destOrd="0" presId="urn:microsoft.com/office/officeart/2005/8/layout/chevron2"/>
    <dgm:cxn modelId="{7F4E6040-3BBA-4B0B-843B-1C7FAFEE9E4D}" srcId="{32DE3B44-2910-4E4A-BE26-929FEDF2B863}" destId="{368B0131-D96B-4756-A8BA-346F13F54987}" srcOrd="1" destOrd="0" parTransId="{20A412D0-3239-4578-BB42-4E7FB0A6823F}" sibTransId="{8250FD4D-3AB4-48BE-9C0A-BB6EA6E11D69}"/>
    <dgm:cxn modelId="{20F2CF63-204E-423E-B780-602FB7131C08}" type="presOf" srcId="{9CACF2CE-C63D-417F-9A26-C1BBFCFC7C7E}" destId="{AD7AD337-D5E1-4331-BA8F-5C464696F8F3}" srcOrd="0" destOrd="0" presId="urn:microsoft.com/office/officeart/2005/8/layout/chevron2"/>
    <dgm:cxn modelId="{6CE74560-2462-4F0A-9839-FD2B4D90B807}" type="presOf" srcId="{3AECC3F4-B58D-4B09-A0E8-B50E29872522}" destId="{A834C6F3-4A02-49B2-8834-0D649512C247}" srcOrd="0" destOrd="0" presId="urn:microsoft.com/office/officeart/2005/8/layout/chevron2"/>
    <dgm:cxn modelId="{6DA0725E-6B13-42EE-8CE3-3907B53F4AF5}" srcId="{32DE3B44-2910-4E4A-BE26-929FEDF2B863}" destId="{8D8214E3-CD65-497E-AD88-CED4840D6126}" srcOrd="0" destOrd="0" parTransId="{0FA90932-6779-4C38-A662-1EB9955EDC39}" sibTransId="{5F10C4D4-1650-4713-9879-F59D1F8411FA}"/>
    <dgm:cxn modelId="{32034832-B0F5-4142-933E-BFD00352BF53}" srcId="{3AECC3F4-B58D-4B09-A0E8-B50E29872522}" destId="{DA9F83E4-2460-4B29-9449-48BF2D43882C}" srcOrd="0" destOrd="0" parTransId="{459E5D34-BC5F-4BFF-B67E-4B0D22896BB1}" sibTransId="{0359EC2B-406A-47F3-AB44-621938C301B6}"/>
    <dgm:cxn modelId="{17D0A4F3-940C-48D1-8399-78BE9A6F70B1}" srcId="{3AECC3F4-B58D-4B09-A0E8-B50E29872522}" destId="{6CDC311B-7C26-455A-BEF4-B24BFEA4FCC7}" srcOrd="1" destOrd="0" parTransId="{725C905E-7433-4164-82EB-F5F07F9A0B87}" sibTransId="{87518757-221B-4548-BB46-EEB0842B5E5C}"/>
    <dgm:cxn modelId="{98F00172-40E5-40A7-A503-8ABF827626A9}" srcId="{984A2728-F10F-41E0-88A3-ECF49BD66B7F}" destId="{8B9A5C35-7CD7-46E4-9C37-72C511FB0FB1}" srcOrd="1" destOrd="0" parTransId="{1D6CCD62-96C2-4E77-8C6C-26FDBB3E16CE}" sibTransId="{604B4C36-010D-4634-A95A-B79C4AD663CB}"/>
    <dgm:cxn modelId="{E9C879AE-C515-4805-B2D3-3ADCCA162061}" type="presOf" srcId="{D5A1E3FD-03D0-4AE4-9480-0226821D0173}" destId="{E584705E-504D-448A-99DE-D29E552CD185}" srcOrd="0" destOrd="1" presId="urn:microsoft.com/office/officeart/2005/8/layout/chevron2"/>
    <dgm:cxn modelId="{61B8629A-F19B-485E-AD5A-6ECEEDA4709D}" srcId="{3AECC3F4-B58D-4B09-A0E8-B50E29872522}" destId="{984A2728-F10F-41E0-88A3-ECF49BD66B7F}" srcOrd="2" destOrd="0" parTransId="{9FC6FB0D-483C-41EF-9CF3-F339BB278E41}" sibTransId="{45E1B1DA-2188-4F5A-95CE-889048BB01E6}"/>
    <dgm:cxn modelId="{B22B27C3-F822-43E5-A7DB-2DB42EDEEC46}" type="presOf" srcId="{06AD5A63-3CAC-45D1-8FF5-9DCC4C63B353}" destId="{E584705E-504D-448A-99DE-D29E552CD185}" srcOrd="0" destOrd="0" presId="urn:microsoft.com/office/officeart/2005/8/layout/chevron2"/>
    <dgm:cxn modelId="{A50B2D4E-F757-42F6-A7B2-1CC192204827}" type="presOf" srcId="{DA9F83E4-2460-4B29-9449-48BF2D43882C}" destId="{9A5BFB4A-F636-41B8-A573-DBE4A5ECDBA0}" srcOrd="0" destOrd="0" presId="urn:microsoft.com/office/officeart/2005/8/layout/chevron2"/>
    <dgm:cxn modelId="{2955A4E3-31A1-4AC1-9682-0D1C0606F06D}" type="presOf" srcId="{41B4B193-8B6D-4C2C-9EE9-4025BA0A4BB1}" destId="{B22C8694-E61E-4445-B01E-109917617620}" srcOrd="0" destOrd="0" presId="urn:microsoft.com/office/officeart/2005/8/layout/chevron2"/>
    <dgm:cxn modelId="{D8AED391-6038-4C5E-B002-1FC9F3E7ACCE}" srcId="{6CDC311B-7C26-455A-BEF4-B24BFEA4FCC7}" destId="{06AD5A63-3CAC-45D1-8FF5-9DCC4C63B353}" srcOrd="0" destOrd="0" parTransId="{4EA0FED5-6EA5-4B58-854F-64827FC17E50}" sibTransId="{452A2AA9-D48D-4851-8020-B7878CA81771}"/>
    <dgm:cxn modelId="{214887CF-1837-484C-9732-AF14B5C5F1BF}" srcId="{3AECC3F4-B58D-4B09-A0E8-B50E29872522}" destId="{32DE3B44-2910-4E4A-BE26-929FEDF2B863}" srcOrd="3" destOrd="0" parTransId="{A490ADB1-A1D6-4A14-A876-2A5FDA04949F}" sibTransId="{71416CA3-608D-4736-A7B4-CE7134C49256}"/>
    <dgm:cxn modelId="{BF502EF4-42AA-48DD-850F-0926A5358524}" srcId="{6CDC311B-7C26-455A-BEF4-B24BFEA4FCC7}" destId="{D5A1E3FD-03D0-4AE4-9480-0226821D0173}" srcOrd="1" destOrd="0" parTransId="{D14DD125-A625-4F4E-ACB3-1E4FB3047DEB}" sibTransId="{C52FF20B-D114-423F-A9DF-6FCBA886B540}"/>
    <dgm:cxn modelId="{2EE23215-FE6E-451C-B3D1-0FB18B80EC67}" type="presOf" srcId="{32DE3B44-2910-4E4A-BE26-929FEDF2B863}" destId="{0242D5E1-4CFB-4ED7-8DEA-626AD766D0E7}" srcOrd="0" destOrd="0" presId="urn:microsoft.com/office/officeart/2005/8/layout/chevron2"/>
    <dgm:cxn modelId="{20A937E1-0274-4465-B602-DDB979DAAEC5}" srcId="{984A2728-F10F-41E0-88A3-ECF49BD66B7F}" destId="{41B4B193-8B6D-4C2C-9EE9-4025BA0A4BB1}" srcOrd="0" destOrd="0" parTransId="{09398F40-2EC1-436C-B2A7-EFBB26137ECA}" sibTransId="{E259A6C6-D6F1-4E29-B0DF-BA1D5E22C145}"/>
    <dgm:cxn modelId="{96A9BA1F-FF0D-4F21-9B8D-75E0B6494A2F}" srcId="{DA9F83E4-2460-4B29-9449-48BF2D43882C}" destId="{CAB094DB-4509-4B65-9CF3-1DAFACAC6673}" srcOrd="1" destOrd="0" parTransId="{48898D77-BE78-454E-9A53-CBE1D4D7E9DF}" sibTransId="{6C627B73-68B6-4467-ABAE-D6D78F5935C2}"/>
    <dgm:cxn modelId="{8FDD7E61-F5E6-405A-970D-FF529DE7B8C2}" srcId="{DA9F83E4-2460-4B29-9449-48BF2D43882C}" destId="{9CACF2CE-C63D-417F-9A26-C1BBFCFC7C7E}" srcOrd="0" destOrd="0" parTransId="{1BFDF075-F1B0-4B16-AB65-D25B1DA527C5}" sibTransId="{4A746C52-47E6-404A-8030-03E83DF98BE0}"/>
    <dgm:cxn modelId="{B2154B9A-867E-4E20-A2A0-2E6728C7B7AF}" type="presOf" srcId="{CAB094DB-4509-4B65-9CF3-1DAFACAC6673}" destId="{AD7AD337-D5E1-4331-BA8F-5C464696F8F3}" srcOrd="0" destOrd="1" presId="urn:microsoft.com/office/officeart/2005/8/layout/chevron2"/>
    <dgm:cxn modelId="{D893F276-EF00-4FFD-8E63-0EC03027137D}" type="presOf" srcId="{8D8214E3-CD65-497E-AD88-CED4840D6126}" destId="{16B04F9D-9D72-4AF7-9C92-07BC516A415E}" srcOrd="0" destOrd="0" presId="urn:microsoft.com/office/officeart/2005/8/layout/chevron2"/>
    <dgm:cxn modelId="{0BEB7480-4076-47BF-B67F-36355148E003}" type="presOf" srcId="{8B9A5C35-7CD7-46E4-9C37-72C511FB0FB1}" destId="{B22C8694-E61E-4445-B01E-109917617620}" srcOrd="0" destOrd="1" presId="urn:microsoft.com/office/officeart/2005/8/layout/chevron2"/>
    <dgm:cxn modelId="{DA62C91C-385B-41D9-A015-929AD06FDE8E}" type="presParOf" srcId="{A834C6F3-4A02-49B2-8834-0D649512C247}" destId="{EBBBA6CD-A3F4-4010-9496-91EB29FF59F0}" srcOrd="0" destOrd="0" presId="urn:microsoft.com/office/officeart/2005/8/layout/chevron2"/>
    <dgm:cxn modelId="{B92320F6-EDD0-47A2-BD9D-60510672B45A}" type="presParOf" srcId="{EBBBA6CD-A3F4-4010-9496-91EB29FF59F0}" destId="{9A5BFB4A-F636-41B8-A573-DBE4A5ECDBA0}" srcOrd="0" destOrd="0" presId="urn:microsoft.com/office/officeart/2005/8/layout/chevron2"/>
    <dgm:cxn modelId="{0543108B-9DB6-4E39-8F5C-35ED3A6923A9}" type="presParOf" srcId="{EBBBA6CD-A3F4-4010-9496-91EB29FF59F0}" destId="{AD7AD337-D5E1-4331-BA8F-5C464696F8F3}" srcOrd="1" destOrd="0" presId="urn:microsoft.com/office/officeart/2005/8/layout/chevron2"/>
    <dgm:cxn modelId="{A9A2A0D8-9004-4DD6-AC28-C5B76783A785}" type="presParOf" srcId="{A834C6F3-4A02-49B2-8834-0D649512C247}" destId="{A80D8FB3-4A88-4228-90EC-1449616995B0}" srcOrd="1" destOrd="0" presId="urn:microsoft.com/office/officeart/2005/8/layout/chevron2"/>
    <dgm:cxn modelId="{53879721-96AF-4C08-A1BC-F4E68845B07A}" type="presParOf" srcId="{A834C6F3-4A02-49B2-8834-0D649512C247}" destId="{8CACC50F-FBB6-4C6A-8F67-8A527F8220C5}" srcOrd="2" destOrd="0" presId="urn:microsoft.com/office/officeart/2005/8/layout/chevron2"/>
    <dgm:cxn modelId="{7F8FE30D-5D95-479E-8C57-26092C6ED3C6}" type="presParOf" srcId="{8CACC50F-FBB6-4C6A-8F67-8A527F8220C5}" destId="{66B62574-DF4B-4190-8EC8-0AF6F98F18DA}" srcOrd="0" destOrd="0" presId="urn:microsoft.com/office/officeart/2005/8/layout/chevron2"/>
    <dgm:cxn modelId="{2E64154F-092E-423C-8FD7-CB715EFC382C}" type="presParOf" srcId="{8CACC50F-FBB6-4C6A-8F67-8A527F8220C5}" destId="{E584705E-504D-448A-99DE-D29E552CD185}" srcOrd="1" destOrd="0" presId="urn:microsoft.com/office/officeart/2005/8/layout/chevron2"/>
    <dgm:cxn modelId="{D2BCC405-EFE3-4BFF-8E8E-2C7DF71E5BFD}" type="presParOf" srcId="{A834C6F3-4A02-49B2-8834-0D649512C247}" destId="{B8316361-BE51-4DCC-843D-CD23DB009BD3}" srcOrd="3" destOrd="0" presId="urn:microsoft.com/office/officeart/2005/8/layout/chevron2"/>
    <dgm:cxn modelId="{0677398C-3BFB-4660-BD76-DA9801AAE585}" type="presParOf" srcId="{A834C6F3-4A02-49B2-8834-0D649512C247}" destId="{AB0FFFAD-980F-4C20-BD83-DF8B4D278F5D}" srcOrd="4" destOrd="0" presId="urn:microsoft.com/office/officeart/2005/8/layout/chevron2"/>
    <dgm:cxn modelId="{2C0CDDC5-33E6-46FB-997E-74FDC2AB5027}" type="presParOf" srcId="{AB0FFFAD-980F-4C20-BD83-DF8B4D278F5D}" destId="{F501644B-E262-4739-9984-FCC257077246}" srcOrd="0" destOrd="0" presId="urn:microsoft.com/office/officeart/2005/8/layout/chevron2"/>
    <dgm:cxn modelId="{D5ABA797-E990-4C0A-B560-0D6664773B34}" type="presParOf" srcId="{AB0FFFAD-980F-4C20-BD83-DF8B4D278F5D}" destId="{B22C8694-E61E-4445-B01E-109917617620}" srcOrd="1" destOrd="0" presId="urn:microsoft.com/office/officeart/2005/8/layout/chevron2"/>
    <dgm:cxn modelId="{3869BF5D-2CE5-4178-BE50-B21648E2D171}" type="presParOf" srcId="{A834C6F3-4A02-49B2-8834-0D649512C247}" destId="{B6717C93-2459-44B4-ADA2-927AA8764FA3}" srcOrd="5" destOrd="0" presId="urn:microsoft.com/office/officeart/2005/8/layout/chevron2"/>
    <dgm:cxn modelId="{B6DC56C8-C83E-4F53-9675-196EA7B96195}" type="presParOf" srcId="{A834C6F3-4A02-49B2-8834-0D649512C247}" destId="{D834AB83-C113-4C04-BC5F-40609209E69E}" srcOrd="6" destOrd="0" presId="urn:microsoft.com/office/officeart/2005/8/layout/chevron2"/>
    <dgm:cxn modelId="{92107B6F-53D7-4975-B149-0C02A4ED9697}" type="presParOf" srcId="{D834AB83-C113-4C04-BC5F-40609209E69E}" destId="{0242D5E1-4CFB-4ED7-8DEA-626AD766D0E7}" srcOrd="0" destOrd="0" presId="urn:microsoft.com/office/officeart/2005/8/layout/chevron2"/>
    <dgm:cxn modelId="{821BB360-821C-42BA-9D28-6C15FD925FF6}" type="presParOf" srcId="{D834AB83-C113-4C04-BC5F-40609209E69E}" destId="{16B04F9D-9D72-4AF7-9C92-07BC516A41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AA767-24C7-4895-A439-A9A1124381B3}">
      <dsp:nvSpPr>
        <dsp:cNvPr id="0" name=""/>
        <dsp:cNvSpPr/>
      </dsp:nvSpPr>
      <dsp:spPr>
        <a:xfrm>
          <a:off x="0" y="112285"/>
          <a:ext cx="5241261" cy="1036139"/>
        </a:xfrm>
        <a:prstGeom prst="roundRect">
          <a:avLst>
            <a:gd name="adj" fmla="val 10000"/>
          </a:avLst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울산시장애인복지연합회</a:t>
          </a:r>
          <a:r>
            <a:rPr lang="en-US" altLang="ko-KR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marL="0" lvl="0" indent="0" algn="l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1~5</a:t>
          </a:r>
          <a:r>
            <a:rPr lang="ko-KR" altLang="en-US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급 시각장애인 </a:t>
          </a:r>
          <a:r>
            <a:rPr lang="en-US" altLang="ko-KR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729</a:t>
          </a:r>
          <a:r>
            <a:rPr lang="ko-KR" altLang="en-US" sz="20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 대상</a:t>
          </a:r>
          <a:endParaRPr lang="ko-KR" altLang="en-US" sz="2000" kern="1200"/>
        </a:p>
      </dsp:txBody>
      <dsp:txXfrm>
        <a:off x="30347" y="142632"/>
        <a:ext cx="3894013" cy="975445"/>
      </dsp:txXfrm>
    </dsp:sp>
    <dsp:sp modelId="{52E67EF4-277F-4300-8A94-3CBFC1E740AB}">
      <dsp:nvSpPr>
        <dsp:cNvPr id="0" name=""/>
        <dsp:cNvSpPr/>
      </dsp:nvSpPr>
      <dsp:spPr>
        <a:xfrm>
          <a:off x="462464" y="1243377"/>
          <a:ext cx="5241261" cy="1715611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외출시 불편한 점은</a:t>
          </a:r>
          <a:r>
            <a:rPr lang="en-US" altLang="ko-KR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?</a:t>
          </a:r>
        </a:p>
        <a:p>
          <a:pPr marL="0" lvl="0" indent="0" algn="l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1. </a:t>
          </a: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교통수단 </a:t>
          </a: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(40.1%)</a:t>
          </a:r>
        </a:p>
        <a:p>
          <a:pPr marL="0" lvl="0" indent="0" algn="l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2. </a:t>
          </a: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도우미 부재 </a:t>
          </a: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(30.0%)</a:t>
          </a:r>
          <a:endParaRPr lang="ko-KR" altLang="en-US" sz="1800" kern="1200"/>
        </a:p>
      </dsp:txBody>
      <dsp:txXfrm>
        <a:off x="512713" y="1293626"/>
        <a:ext cx="3858837" cy="1615113"/>
      </dsp:txXfrm>
    </dsp:sp>
    <dsp:sp modelId="{D1305BCC-F4C5-4482-A736-259C0ADB083B}">
      <dsp:nvSpPr>
        <dsp:cNvPr id="0" name=""/>
        <dsp:cNvSpPr/>
      </dsp:nvSpPr>
      <dsp:spPr>
        <a:xfrm>
          <a:off x="924928" y="3053613"/>
          <a:ext cx="5241261" cy="103679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위의 이유로 </a:t>
          </a: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10</a:t>
          </a: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 중 </a:t>
          </a: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4.7</a:t>
          </a: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명은</a:t>
          </a:r>
          <a:endParaRPr lang="en-US" altLang="ko-KR" sz="1800" b="1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+mn-ea"/>
          </a:endParaRPr>
        </a:p>
        <a:p>
          <a:pPr marL="0" lvl="0" indent="0" algn="l" defTabSz="8001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외출을 거의 하지 않거나 주 </a:t>
          </a:r>
          <a:r>
            <a:rPr lang="en-US" altLang="ko-KR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3~4</a:t>
          </a:r>
          <a:r>
            <a:rPr lang="ko-KR" altLang="en-US" sz="18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회</a:t>
          </a:r>
          <a:endParaRPr lang="ko-KR" altLang="en-US" sz="1800" kern="1200"/>
        </a:p>
      </dsp:txBody>
      <dsp:txXfrm>
        <a:off x="955295" y="3083980"/>
        <a:ext cx="3898601" cy="976061"/>
      </dsp:txXfrm>
    </dsp:sp>
    <dsp:sp modelId="{48208CDD-D5B3-49BB-9689-2BF992F3E0BC}">
      <dsp:nvSpPr>
        <dsp:cNvPr id="0" name=""/>
        <dsp:cNvSpPr/>
      </dsp:nvSpPr>
      <dsp:spPr>
        <a:xfrm>
          <a:off x="4421800" y="956038"/>
          <a:ext cx="819461" cy="8194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4606179" y="956038"/>
        <a:ext cx="450703" cy="616644"/>
      </dsp:txXfrm>
    </dsp:sp>
    <dsp:sp modelId="{C0377282-50BA-45A1-AC93-94391E0CD5FF}">
      <dsp:nvSpPr>
        <dsp:cNvPr id="0" name=""/>
        <dsp:cNvSpPr/>
      </dsp:nvSpPr>
      <dsp:spPr>
        <a:xfrm>
          <a:off x="4884264" y="2418461"/>
          <a:ext cx="819461" cy="8194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5068643" y="2418461"/>
        <a:ext cx="450703" cy="616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EDE8D-78DD-4A9D-9C9C-A681B1D1DFE4}">
      <dsp:nvSpPr>
        <dsp:cNvPr id="0" name=""/>
        <dsp:cNvSpPr/>
      </dsp:nvSpPr>
      <dsp:spPr>
        <a:xfrm>
          <a:off x="-5900780" y="-903022"/>
          <a:ext cx="7024778" cy="7024778"/>
        </a:xfrm>
        <a:prstGeom prst="blockArc">
          <a:avLst>
            <a:gd name="adj1" fmla="val 18900000"/>
            <a:gd name="adj2" fmla="val 2700000"/>
            <a:gd name="adj3" fmla="val 307"/>
          </a:avLst>
        </a:prstGeom>
        <a:noFill/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1FFF5-1B29-4952-A169-213B1DC90854}">
      <dsp:nvSpPr>
        <dsp:cNvPr id="0" name=""/>
        <dsp:cNvSpPr/>
      </dsp:nvSpPr>
      <dsp:spPr>
        <a:xfrm>
          <a:off x="491242" y="326066"/>
          <a:ext cx="4371315" cy="652550"/>
        </a:xfrm>
        <a:prstGeom prst="rect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6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착용자의 실시간 위치 파악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 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네비게이션</a:t>
          </a:r>
          <a:endParaRPr lang="en-US" altLang="ko-KR" sz="1200" b="1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+mn-ea"/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센서와 연동돼 길을 잃는 것을 방지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en-US" altLang="ko-KR" sz="1200" kern="1200"/>
        </a:p>
      </dsp:txBody>
      <dsp:txXfrm>
        <a:off x="491242" y="326066"/>
        <a:ext cx="4371315" cy="652550"/>
      </dsp:txXfrm>
    </dsp:sp>
    <dsp:sp modelId="{461CBC0D-95B3-42F4-B9B7-9BD7B377DA7D}">
      <dsp:nvSpPr>
        <dsp:cNvPr id="0" name=""/>
        <dsp:cNvSpPr/>
      </dsp:nvSpPr>
      <dsp:spPr>
        <a:xfrm>
          <a:off x="83398" y="244497"/>
          <a:ext cx="815688" cy="81568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804C1-8EAE-4FA2-AEF7-BE2E2163FCBB}">
      <dsp:nvSpPr>
        <dsp:cNvPr id="0" name=""/>
        <dsp:cNvSpPr/>
      </dsp:nvSpPr>
      <dsp:spPr>
        <a:xfrm>
          <a:off x="958841" y="1304579"/>
          <a:ext cx="3903717" cy="652550"/>
        </a:xfrm>
        <a:prstGeom prst="rect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6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목적지가 왼쪽이면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 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왼쪽 신발이 진동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오른쪽이면 오른쪽이 진동하여 방향을 알려줌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ko-KR" altLang="en-US" sz="1200" kern="1200"/>
        </a:p>
      </dsp:txBody>
      <dsp:txXfrm>
        <a:off x="958841" y="1304579"/>
        <a:ext cx="3903717" cy="652550"/>
      </dsp:txXfrm>
    </dsp:sp>
    <dsp:sp modelId="{203A8DF7-1319-4F26-B537-69047A901AED}">
      <dsp:nvSpPr>
        <dsp:cNvPr id="0" name=""/>
        <dsp:cNvSpPr/>
      </dsp:nvSpPr>
      <dsp:spPr>
        <a:xfrm>
          <a:off x="550997" y="1223010"/>
          <a:ext cx="815688" cy="81568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D4038-5437-475A-BAEE-2031C256B750}">
      <dsp:nvSpPr>
        <dsp:cNvPr id="0" name=""/>
        <dsp:cNvSpPr/>
      </dsp:nvSpPr>
      <dsp:spPr>
        <a:xfrm>
          <a:off x="1102356" y="2283091"/>
          <a:ext cx="3760202" cy="652550"/>
        </a:xfrm>
        <a:prstGeom prst="rect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6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신발과 스마트폰이 블루투스로 연결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이어폰을 통해 거리와 방향에 대한 음성안내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  <a:endParaRPr lang="ko-KR" altLang="en-US" sz="1200" kern="1200"/>
        </a:p>
      </dsp:txBody>
      <dsp:txXfrm>
        <a:off x="1102356" y="2283091"/>
        <a:ext cx="3760202" cy="652550"/>
      </dsp:txXfrm>
    </dsp:sp>
    <dsp:sp modelId="{200D964C-470E-48E9-954B-59B98217F18B}">
      <dsp:nvSpPr>
        <dsp:cNvPr id="0" name=""/>
        <dsp:cNvSpPr/>
      </dsp:nvSpPr>
      <dsp:spPr>
        <a:xfrm>
          <a:off x="694512" y="2201522"/>
          <a:ext cx="815688" cy="81568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87BE4-AA75-4627-ACED-892D4358C8EB}">
      <dsp:nvSpPr>
        <dsp:cNvPr id="0" name=""/>
        <dsp:cNvSpPr/>
      </dsp:nvSpPr>
      <dsp:spPr>
        <a:xfrm>
          <a:off x="958841" y="3261604"/>
          <a:ext cx="3903717" cy="652550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6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걸음이나 달리기 속도를 측정하여</a:t>
          </a:r>
          <a:endParaRPr lang="en-US" altLang="ko-KR" sz="12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실시간 칼로리 소모량 또한 알려줌</a:t>
          </a:r>
          <a:r>
            <a:rPr lang="en-US" altLang="ko-K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rPr>
            <a:t>.</a:t>
          </a:r>
          <a:endParaRPr lang="ko-KR" altLang="en-US" sz="1200" kern="1200"/>
        </a:p>
      </dsp:txBody>
      <dsp:txXfrm>
        <a:off x="958841" y="3261604"/>
        <a:ext cx="3903717" cy="652550"/>
      </dsp:txXfrm>
    </dsp:sp>
    <dsp:sp modelId="{5AD184A1-7DD2-40E3-8D9D-026473C9AC3E}">
      <dsp:nvSpPr>
        <dsp:cNvPr id="0" name=""/>
        <dsp:cNvSpPr/>
      </dsp:nvSpPr>
      <dsp:spPr>
        <a:xfrm>
          <a:off x="550997" y="3180035"/>
          <a:ext cx="815688" cy="81568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F777C-456A-4E2A-AD18-E3F5C71A0618}">
      <dsp:nvSpPr>
        <dsp:cNvPr id="0" name=""/>
        <dsp:cNvSpPr/>
      </dsp:nvSpPr>
      <dsp:spPr>
        <a:xfrm>
          <a:off x="491242" y="4240117"/>
          <a:ext cx="4371315" cy="652550"/>
        </a:xfrm>
        <a:prstGeom prst="rect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62" tIns="30480" rIns="30480" bIns="3048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USB 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충전방식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, 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한 번 충전으로 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3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일 이용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.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가격은 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100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달러 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(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한화 약 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11</a:t>
          </a:r>
          <a:r>
            <a:rPr lang="ko-KR" altLang="en-US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만원</a:t>
          </a:r>
          <a:r>
            <a:rPr lang="en-US" altLang="ko-KR" sz="12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rPr>
            <a:t>)</a:t>
          </a:r>
          <a:endParaRPr lang="ko-KR" altLang="en-US" sz="1200" kern="1200"/>
        </a:p>
      </dsp:txBody>
      <dsp:txXfrm>
        <a:off x="491242" y="4240117"/>
        <a:ext cx="4371315" cy="652550"/>
      </dsp:txXfrm>
    </dsp:sp>
    <dsp:sp modelId="{ECE6B58C-B3A7-4165-B93D-DEAD1063FAC1}">
      <dsp:nvSpPr>
        <dsp:cNvPr id="0" name=""/>
        <dsp:cNvSpPr/>
      </dsp:nvSpPr>
      <dsp:spPr>
        <a:xfrm>
          <a:off x="83398" y="4158548"/>
          <a:ext cx="815688" cy="815688"/>
        </a:xfrm>
        <a:prstGeom prst="ellipse">
          <a:avLst/>
        </a:prstGeom>
        <a:solidFill>
          <a:schemeClr val="bg1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0F1CB-C387-4AB5-A640-522BD8513336}">
      <dsp:nvSpPr>
        <dsp:cNvPr id="0" name=""/>
        <dsp:cNvSpPr/>
      </dsp:nvSpPr>
      <dsp:spPr>
        <a:xfrm>
          <a:off x="2113924" y="2379462"/>
          <a:ext cx="91440" cy="364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4640"/>
              </a:lnTo>
            </a:path>
          </a:pathLst>
        </a:custGeom>
        <a:noFill/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58E1FC-CD36-4942-A6D8-F1EC832851A2}">
      <dsp:nvSpPr>
        <dsp:cNvPr id="0" name=""/>
        <dsp:cNvSpPr/>
      </dsp:nvSpPr>
      <dsp:spPr>
        <a:xfrm>
          <a:off x="1377021" y="1218671"/>
          <a:ext cx="782623" cy="364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492"/>
              </a:lnTo>
              <a:lnTo>
                <a:pt x="782623" y="248492"/>
              </a:lnTo>
              <a:lnTo>
                <a:pt x="782623" y="364640"/>
              </a:lnTo>
            </a:path>
          </a:pathLst>
        </a:custGeom>
        <a:noFill/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5129C-D4F8-4AF7-9513-FF9E5C7ABFA9}">
      <dsp:nvSpPr>
        <dsp:cNvPr id="0" name=""/>
        <dsp:cNvSpPr/>
      </dsp:nvSpPr>
      <dsp:spPr>
        <a:xfrm>
          <a:off x="581526" y="2379462"/>
          <a:ext cx="91440" cy="3646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4640"/>
              </a:lnTo>
            </a:path>
          </a:pathLst>
        </a:custGeom>
        <a:noFill/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CDD80-CE81-4032-8471-841FB7E2F6E3}">
      <dsp:nvSpPr>
        <dsp:cNvPr id="0" name=""/>
        <dsp:cNvSpPr/>
      </dsp:nvSpPr>
      <dsp:spPr>
        <a:xfrm>
          <a:off x="627246" y="1218671"/>
          <a:ext cx="749774" cy="364640"/>
        </a:xfrm>
        <a:custGeom>
          <a:avLst/>
          <a:gdLst/>
          <a:ahLst/>
          <a:cxnLst/>
          <a:rect l="0" t="0" r="0" b="0"/>
          <a:pathLst>
            <a:path>
              <a:moveTo>
                <a:pt x="749774" y="0"/>
              </a:moveTo>
              <a:lnTo>
                <a:pt x="749774" y="248492"/>
              </a:lnTo>
              <a:lnTo>
                <a:pt x="0" y="248492"/>
              </a:lnTo>
              <a:lnTo>
                <a:pt x="0" y="364640"/>
              </a:lnTo>
            </a:path>
          </a:pathLst>
        </a:custGeom>
        <a:noFill/>
        <a:ln w="254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E834D-CF75-49BE-9E39-42A1E974BE40}">
      <dsp:nvSpPr>
        <dsp:cNvPr id="0" name=""/>
        <dsp:cNvSpPr/>
      </dsp:nvSpPr>
      <dsp:spPr>
        <a:xfrm>
          <a:off x="750131" y="422521"/>
          <a:ext cx="1253779" cy="7961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951A7-662F-49BE-A52A-19FA7A804E04}">
      <dsp:nvSpPr>
        <dsp:cNvPr id="0" name=""/>
        <dsp:cNvSpPr/>
      </dsp:nvSpPr>
      <dsp:spPr>
        <a:xfrm>
          <a:off x="889440" y="554864"/>
          <a:ext cx="1253779" cy="796150"/>
        </a:xfrm>
        <a:prstGeom prst="roundRect">
          <a:avLst>
            <a:gd name="adj" fmla="val 10000"/>
          </a:avLst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외출시 불편해결</a:t>
          </a:r>
          <a:endParaRPr lang="en-US" altLang="ko-KR" sz="20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12758" y="578182"/>
        <a:ext cx="1207143" cy="749514"/>
      </dsp:txXfrm>
    </dsp:sp>
    <dsp:sp modelId="{AA8079D4-1972-472B-9588-F6A1546FE661}">
      <dsp:nvSpPr>
        <dsp:cNvPr id="0" name=""/>
        <dsp:cNvSpPr/>
      </dsp:nvSpPr>
      <dsp:spPr>
        <a:xfrm>
          <a:off x="357" y="1583312"/>
          <a:ext cx="1253779" cy="7961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CB80-1253-4C36-90A4-098E4A5F1C49}">
      <dsp:nvSpPr>
        <dsp:cNvPr id="0" name=""/>
        <dsp:cNvSpPr/>
      </dsp:nvSpPr>
      <dsp:spPr>
        <a:xfrm>
          <a:off x="139666" y="1715655"/>
          <a:ext cx="1253779" cy="796150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도우미 부재</a:t>
          </a:r>
          <a:endParaRPr lang="en-US" altLang="ko-KR" sz="20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984" y="1738973"/>
        <a:ext cx="1207143" cy="749514"/>
      </dsp:txXfrm>
    </dsp:sp>
    <dsp:sp modelId="{82349E1F-19D2-4778-BB6E-895FC8381A34}">
      <dsp:nvSpPr>
        <dsp:cNvPr id="0" name=""/>
        <dsp:cNvSpPr/>
      </dsp:nvSpPr>
      <dsp:spPr>
        <a:xfrm>
          <a:off x="357" y="2744103"/>
          <a:ext cx="1253779" cy="7961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BF0FD-3617-44F7-A8C0-B4B18B10C988}">
      <dsp:nvSpPr>
        <dsp:cNvPr id="0" name=""/>
        <dsp:cNvSpPr/>
      </dsp:nvSpPr>
      <dsp:spPr>
        <a:xfrm>
          <a:off x="139666" y="2876446"/>
          <a:ext cx="1253779" cy="796150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웨어러블 네비</a:t>
          </a:r>
          <a:endParaRPr lang="en-US" altLang="ko-KR" sz="20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2984" y="2899764"/>
        <a:ext cx="1207143" cy="749514"/>
      </dsp:txXfrm>
    </dsp:sp>
    <dsp:sp modelId="{96677B28-DD73-4BDB-A3E4-A7253E6DA9B1}">
      <dsp:nvSpPr>
        <dsp:cNvPr id="0" name=""/>
        <dsp:cNvSpPr/>
      </dsp:nvSpPr>
      <dsp:spPr>
        <a:xfrm>
          <a:off x="1532754" y="1583312"/>
          <a:ext cx="1253779" cy="7961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8218C-0C27-4529-A174-182701F76822}">
      <dsp:nvSpPr>
        <dsp:cNvPr id="0" name=""/>
        <dsp:cNvSpPr/>
      </dsp:nvSpPr>
      <dsp:spPr>
        <a:xfrm>
          <a:off x="1672063" y="1715655"/>
          <a:ext cx="1253779" cy="796150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대중교통</a:t>
          </a:r>
          <a:endParaRPr lang="en-US" altLang="ko-KR" sz="20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95381" y="1738973"/>
        <a:ext cx="1207143" cy="749514"/>
      </dsp:txXfrm>
    </dsp:sp>
    <dsp:sp modelId="{4B225E0F-6D07-43CB-ACD6-4B60AD401C0E}">
      <dsp:nvSpPr>
        <dsp:cNvPr id="0" name=""/>
        <dsp:cNvSpPr/>
      </dsp:nvSpPr>
      <dsp:spPr>
        <a:xfrm>
          <a:off x="1532754" y="2744103"/>
          <a:ext cx="1253779" cy="79615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02A05-2162-4DF4-9B17-DB34A18C3712}">
      <dsp:nvSpPr>
        <dsp:cNvPr id="0" name=""/>
        <dsp:cNvSpPr/>
      </dsp:nvSpPr>
      <dsp:spPr>
        <a:xfrm>
          <a:off x="1672063" y="2876446"/>
          <a:ext cx="1253779" cy="796150"/>
        </a:xfrm>
        <a:prstGeom prst="roundRect">
          <a:avLst>
            <a:gd name="adj" fmla="val 10000"/>
          </a:avLst>
        </a:prstGeom>
        <a:solidFill>
          <a:srgbClr val="7030A0">
            <a:alpha val="90000"/>
          </a:srgb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B.I.S</a:t>
          </a:r>
        </a:p>
      </dsp:txBody>
      <dsp:txXfrm>
        <a:off x="1695381" y="2899764"/>
        <a:ext cx="1207143" cy="749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8AF9-A0ED-42A3-BEFD-929D7044C409}">
      <dsp:nvSpPr>
        <dsp:cNvPr id="0" name=""/>
        <dsp:cNvSpPr/>
      </dsp:nvSpPr>
      <dsp:spPr>
        <a:xfrm rot="5400000">
          <a:off x="-206697" y="213195"/>
          <a:ext cx="1377986" cy="964590"/>
        </a:xfrm>
        <a:prstGeom prst="chevron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페어링</a:t>
          </a:r>
        </a:p>
      </dsp:txBody>
      <dsp:txXfrm rot="-5400000">
        <a:off x="1" y="488792"/>
        <a:ext cx="964590" cy="413396"/>
      </dsp:txXfrm>
    </dsp:sp>
    <dsp:sp modelId="{322115BB-AE1B-4008-B8F0-9451E5466AE3}">
      <dsp:nvSpPr>
        <dsp:cNvPr id="0" name=""/>
        <dsp:cNvSpPr/>
      </dsp:nvSpPr>
      <dsp:spPr>
        <a:xfrm rot="5400000">
          <a:off x="2894539" y="-1923451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페어링 버튼 → 전원 </a:t>
          </a:r>
          <a:r>
            <a:rPr lang="en-US" altLang="ko-KR" sz="1600" b="1" kern="1200">
              <a:latin typeface="+mn-ea"/>
              <a:ea typeface="+mn-ea"/>
            </a:rPr>
            <a:t>On &amp; </a:t>
          </a:r>
          <a:r>
            <a:rPr lang="ko-KR" altLang="en-US" sz="1600" b="1" kern="1200">
              <a:latin typeface="+mn-ea"/>
              <a:ea typeface="+mn-ea"/>
            </a:rPr>
            <a:t>페어링</a:t>
          </a:r>
        </a:p>
      </dsp:txBody>
      <dsp:txXfrm rot="-5400000">
        <a:off x="964591" y="50221"/>
        <a:ext cx="4711864" cy="808243"/>
      </dsp:txXfrm>
    </dsp:sp>
    <dsp:sp modelId="{3D2C4203-634E-4F1A-99B4-F36C64C14092}">
      <dsp:nvSpPr>
        <dsp:cNvPr id="0" name=""/>
        <dsp:cNvSpPr/>
      </dsp:nvSpPr>
      <dsp:spPr>
        <a:xfrm rot="5400000">
          <a:off x="-206697" y="1446156"/>
          <a:ext cx="1377986" cy="964590"/>
        </a:xfrm>
        <a:prstGeom prst="chevron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목적지</a:t>
          </a: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설정</a:t>
          </a: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  <a:ea typeface="+mn-ea"/>
          </a:endParaRPr>
        </a:p>
      </dsp:txBody>
      <dsp:txXfrm rot="-5400000">
        <a:off x="1" y="1721753"/>
        <a:ext cx="964590" cy="413396"/>
      </dsp:txXfrm>
    </dsp:sp>
    <dsp:sp modelId="{15F480E5-1827-4FE9-BC0B-78CB2FC93FCF}">
      <dsp:nvSpPr>
        <dsp:cNvPr id="0" name=""/>
        <dsp:cNvSpPr/>
      </dsp:nvSpPr>
      <dsp:spPr>
        <a:xfrm rot="5400000">
          <a:off x="2894303" y="-690254"/>
          <a:ext cx="896162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목적지 버튼 → 음성으로 스마트폰에 입력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1" kern="1200">
              <a:latin typeface="+mn-ea"/>
              <a:ea typeface="+mn-ea"/>
            </a:rPr>
            <a:t>(</a:t>
          </a:r>
          <a:r>
            <a:rPr lang="ko-KR" altLang="en-US" sz="1600" b="1" kern="1200">
              <a:latin typeface="+mn-ea"/>
              <a:ea typeface="+mn-ea"/>
            </a:rPr>
            <a:t>현위치 </a:t>
          </a:r>
          <a:r>
            <a:rPr lang="en-US" altLang="ko-KR" sz="1600" b="1" kern="1200">
              <a:latin typeface="+mn-ea"/>
              <a:ea typeface="+mn-ea"/>
            </a:rPr>
            <a:t>: </a:t>
          </a:r>
          <a:r>
            <a:rPr lang="ko-KR" altLang="en-US" sz="1600" b="1" kern="1200">
              <a:latin typeface="+mn-ea"/>
              <a:ea typeface="+mn-ea"/>
            </a:rPr>
            <a:t>인하대 → 인천국제공항 </a:t>
          </a:r>
          <a:r>
            <a:rPr lang="en-US" altLang="ko-KR" sz="1600" b="1" kern="1200">
              <a:latin typeface="+mn-ea"/>
              <a:ea typeface="+mn-ea"/>
            </a:rPr>
            <a:t>: </a:t>
          </a:r>
          <a:r>
            <a:rPr lang="ko-KR" altLang="en-US" sz="1600" b="1" kern="1200">
              <a:latin typeface="+mn-ea"/>
              <a:ea typeface="+mn-ea"/>
            </a:rPr>
            <a:t>목적지</a:t>
          </a:r>
          <a:r>
            <a:rPr lang="en-US" altLang="ko-KR" sz="1600" b="1" kern="1200">
              <a:latin typeface="+mn-ea"/>
              <a:ea typeface="+mn-ea"/>
            </a:rPr>
            <a:t>)</a:t>
          </a:r>
          <a:endParaRPr lang="ko-KR" altLang="en-US" sz="1600" b="1" kern="1200">
            <a:latin typeface="+mn-ea"/>
            <a:ea typeface="+mn-ea"/>
          </a:endParaRPr>
        </a:p>
      </dsp:txBody>
      <dsp:txXfrm rot="-5400000">
        <a:off x="964591" y="1283205"/>
        <a:ext cx="4711841" cy="808668"/>
      </dsp:txXfrm>
    </dsp:sp>
    <dsp:sp modelId="{454130AA-D948-4864-9F6D-DD22E312105D}">
      <dsp:nvSpPr>
        <dsp:cNvPr id="0" name=""/>
        <dsp:cNvSpPr/>
      </dsp:nvSpPr>
      <dsp:spPr>
        <a:xfrm rot="5400000">
          <a:off x="-206697" y="2679117"/>
          <a:ext cx="1377986" cy="964590"/>
        </a:xfrm>
        <a:prstGeom prst="chevron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도보</a:t>
          </a:r>
        </a:p>
      </dsp:txBody>
      <dsp:txXfrm rot="-5400000">
        <a:off x="1" y="2954714"/>
        <a:ext cx="964590" cy="413396"/>
      </dsp:txXfrm>
    </dsp:sp>
    <dsp:sp modelId="{D05D6ED0-DDC6-4A34-A53B-D840DE7EB659}">
      <dsp:nvSpPr>
        <dsp:cNvPr id="0" name=""/>
        <dsp:cNvSpPr/>
      </dsp:nvSpPr>
      <dsp:spPr>
        <a:xfrm rot="5400000">
          <a:off x="2894539" y="542471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1" kern="1200">
              <a:latin typeface="+mn-ea"/>
              <a:ea typeface="+mn-ea"/>
            </a:rPr>
            <a:t>‘</a:t>
          </a:r>
          <a:r>
            <a:rPr lang="ko-KR" altLang="en-US" sz="1600" b="1" kern="1200">
              <a:latin typeface="+mn-ea"/>
              <a:ea typeface="+mn-ea"/>
            </a:rPr>
            <a:t>인하대역</a:t>
          </a:r>
          <a:r>
            <a:rPr lang="en-US" altLang="ko-KR" sz="1600" b="1" kern="1200">
              <a:latin typeface="+mn-ea"/>
              <a:ea typeface="+mn-ea"/>
            </a:rPr>
            <a:t>’</a:t>
          </a:r>
          <a:r>
            <a:rPr lang="ko-KR" altLang="en-US" sz="1600" b="1" kern="1200">
              <a:latin typeface="+mn-ea"/>
              <a:ea typeface="+mn-ea"/>
            </a:rPr>
            <a:t>까지 흰지팡이와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함께 음성 안내에 따라 도보로 이동</a:t>
          </a:r>
        </a:p>
      </dsp:txBody>
      <dsp:txXfrm rot="-5400000">
        <a:off x="964591" y="2516143"/>
        <a:ext cx="4711864" cy="808243"/>
      </dsp:txXfrm>
    </dsp:sp>
    <dsp:sp modelId="{2A1292DD-5D4E-4DDE-82ED-C994289C50EF}">
      <dsp:nvSpPr>
        <dsp:cNvPr id="0" name=""/>
        <dsp:cNvSpPr/>
      </dsp:nvSpPr>
      <dsp:spPr>
        <a:xfrm rot="5400000">
          <a:off x="-206697" y="3912078"/>
          <a:ext cx="1377986" cy="9645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rPr>
            <a:t>전화</a:t>
          </a:r>
        </a:p>
      </dsp:txBody>
      <dsp:txXfrm rot="-5400000">
        <a:off x="1" y="4187675"/>
        <a:ext cx="964590" cy="413396"/>
      </dsp:txXfrm>
    </dsp:sp>
    <dsp:sp modelId="{29059F33-92CC-4522-B937-584998D95CE0}">
      <dsp:nvSpPr>
        <dsp:cNvPr id="0" name=""/>
        <dsp:cNvSpPr/>
      </dsp:nvSpPr>
      <dsp:spPr>
        <a:xfrm rot="5400000">
          <a:off x="2894539" y="1775432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인하대역에 도착한 것이 </a:t>
          </a:r>
          <a:r>
            <a:rPr lang="en-US" altLang="ko-KR" sz="1600" b="1" kern="1200">
              <a:latin typeface="+mn-ea"/>
              <a:ea typeface="+mn-ea"/>
            </a:rPr>
            <a:t>GPS</a:t>
          </a:r>
          <a:r>
            <a:rPr lang="ko-KR" altLang="en-US" sz="1600" b="1" kern="1200">
              <a:latin typeface="+mn-ea"/>
              <a:ea typeface="+mn-ea"/>
            </a:rPr>
            <a:t>로 확인되면 어플에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인하대역 사무실의 전화번호 수집 후 전화 연결</a:t>
          </a:r>
        </a:p>
      </dsp:txBody>
      <dsp:txXfrm rot="-5400000">
        <a:off x="964591" y="3749104"/>
        <a:ext cx="4711864" cy="8082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BFB4A-F636-41B8-A573-DBE4A5ECDBA0}">
      <dsp:nvSpPr>
        <dsp:cNvPr id="0" name=""/>
        <dsp:cNvSpPr/>
      </dsp:nvSpPr>
      <dsp:spPr>
        <a:xfrm rot="5400000">
          <a:off x="-206697" y="213195"/>
          <a:ext cx="1377986" cy="964590"/>
        </a:xfrm>
        <a:prstGeom prst="chevron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역무원</a:t>
          </a:r>
        </a:p>
      </dsp:txBody>
      <dsp:txXfrm rot="-5400000">
        <a:off x="1" y="488792"/>
        <a:ext cx="964590" cy="413396"/>
      </dsp:txXfrm>
    </dsp:sp>
    <dsp:sp modelId="{AD7AD337-D5E1-4331-BA8F-5C464696F8F3}">
      <dsp:nvSpPr>
        <dsp:cNvPr id="0" name=""/>
        <dsp:cNvSpPr/>
      </dsp:nvSpPr>
      <dsp:spPr>
        <a:xfrm rot="5400000">
          <a:off x="2894539" y="-1921068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역무원 안내를 받아 지하철에 탑승 및 하차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1" kern="1200">
              <a:latin typeface="+mn-ea"/>
              <a:ea typeface="+mn-ea"/>
            </a:rPr>
            <a:t>&amp; </a:t>
          </a:r>
          <a:r>
            <a:rPr lang="ko-KR" altLang="en-US" sz="1600" b="1" kern="1200">
              <a:latin typeface="+mn-ea"/>
              <a:ea typeface="+mn-ea"/>
            </a:rPr>
            <a:t>원인재역 </a:t>
          </a:r>
          <a:r>
            <a:rPr lang="en-US" altLang="ko-KR" sz="1600" b="1" kern="1200">
              <a:latin typeface="+mn-ea"/>
              <a:ea typeface="+mn-ea"/>
            </a:rPr>
            <a:t>4</a:t>
          </a:r>
          <a:r>
            <a:rPr lang="ko-KR" altLang="en-US" sz="1600" b="1" kern="1200">
              <a:latin typeface="+mn-ea"/>
              <a:ea typeface="+mn-ea"/>
            </a:rPr>
            <a:t>번 출구까지 안내</a:t>
          </a:r>
        </a:p>
      </dsp:txBody>
      <dsp:txXfrm rot="-5400000">
        <a:off x="964591" y="52604"/>
        <a:ext cx="4711864" cy="808243"/>
      </dsp:txXfrm>
    </dsp:sp>
    <dsp:sp modelId="{66B62574-DF4B-4190-8EC8-0AF6F98F18DA}">
      <dsp:nvSpPr>
        <dsp:cNvPr id="0" name=""/>
        <dsp:cNvSpPr/>
      </dsp:nvSpPr>
      <dsp:spPr>
        <a:xfrm rot="5400000">
          <a:off x="-206697" y="1446156"/>
          <a:ext cx="1377986" cy="964590"/>
        </a:xfrm>
        <a:prstGeom prst="chevron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도보</a:t>
          </a:r>
        </a:p>
      </dsp:txBody>
      <dsp:txXfrm rot="-5400000">
        <a:off x="1" y="1721753"/>
        <a:ext cx="964590" cy="413396"/>
      </dsp:txXfrm>
    </dsp:sp>
    <dsp:sp modelId="{E584705E-504D-448A-99DE-D29E552CD185}">
      <dsp:nvSpPr>
        <dsp:cNvPr id="0" name=""/>
        <dsp:cNvSpPr/>
      </dsp:nvSpPr>
      <dsp:spPr>
        <a:xfrm rot="5400000">
          <a:off x="2894539" y="-690489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1" kern="1200">
              <a:latin typeface="+mn-ea"/>
              <a:ea typeface="+mn-ea"/>
            </a:rPr>
            <a:t>‘</a:t>
          </a:r>
          <a:r>
            <a:rPr lang="ko-KR" altLang="en-US" sz="1600" b="1" kern="1200">
              <a:latin typeface="+mn-ea"/>
              <a:ea typeface="+mn-ea"/>
            </a:rPr>
            <a:t>대동아파트</a:t>
          </a:r>
          <a:r>
            <a:rPr lang="en-US" altLang="ko-KR" sz="1600" b="1" kern="1200">
              <a:latin typeface="+mn-ea"/>
              <a:ea typeface="+mn-ea"/>
            </a:rPr>
            <a:t>’ </a:t>
          </a:r>
          <a:r>
            <a:rPr lang="ko-KR" altLang="en-US" sz="1600" b="1" kern="1200">
              <a:latin typeface="+mn-ea"/>
              <a:ea typeface="+mn-ea"/>
            </a:rPr>
            <a:t>정류장까지 흰지팡이와 함께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음성 안내에 따라 도보로 이동</a:t>
          </a:r>
        </a:p>
      </dsp:txBody>
      <dsp:txXfrm rot="-5400000">
        <a:off x="964591" y="1283183"/>
        <a:ext cx="4711864" cy="808243"/>
      </dsp:txXfrm>
    </dsp:sp>
    <dsp:sp modelId="{F501644B-E262-4739-9984-FCC257077246}">
      <dsp:nvSpPr>
        <dsp:cNvPr id="0" name=""/>
        <dsp:cNvSpPr/>
      </dsp:nvSpPr>
      <dsp:spPr>
        <a:xfrm rot="5400000">
          <a:off x="-206697" y="2679117"/>
          <a:ext cx="1377986" cy="964590"/>
        </a:xfrm>
        <a:prstGeom prst="chevron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전화</a:t>
          </a:r>
        </a:p>
      </dsp:txBody>
      <dsp:txXfrm rot="-5400000">
        <a:off x="1" y="2954714"/>
        <a:ext cx="964590" cy="413396"/>
      </dsp:txXfrm>
    </dsp:sp>
    <dsp:sp modelId="{B22C8694-E61E-4445-B01E-109917617620}">
      <dsp:nvSpPr>
        <dsp:cNvPr id="0" name=""/>
        <dsp:cNvSpPr/>
      </dsp:nvSpPr>
      <dsp:spPr>
        <a:xfrm rot="5400000">
          <a:off x="2894539" y="542471"/>
          <a:ext cx="895691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도착 후 어플이 </a:t>
          </a:r>
          <a:r>
            <a:rPr lang="en-US" altLang="ko-KR" sz="1600" b="1" kern="1200">
              <a:latin typeface="+mn-ea"/>
              <a:ea typeface="+mn-ea"/>
            </a:rPr>
            <a:t>BIS</a:t>
          </a:r>
          <a:r>
            <a:rPr lang="ko-KR" altLang="en-US" sz="1600" b="1" kern="1200">
              <a:latin typeface="+mn-ea"/>
              <a:ea typeface="+mn-ea"/>
            </a:rPr>
            <a:t>에 접근해</a:t>
          </a:r>
          <a:r>
            <a:rPr lang="en-US" altLang="ko-KR" sz="1600" b="1" kern="1200">
              <a:latin typeface="+mn-ea"/>
              <a:ea typeface="+mn-ea"/>
            </a:rPr>
            <a:t>, </a:t>
          </a:r>
          <a:r>
            <a:rPr lang="ko-KR" altLang="en-US" sz="1600" b="1" kern="1200">
              <a:latin typeface="+mn-ea"/>
              <a:ea typeface="+mn-ea"/>
            </a:rPr>
            <a:t>가장 가까운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600" b="1" kern="1200">
              <a:latin typeface="+mn-ea"/>
              <a:ea typeface="+mn-ea"/>
            </a:rPr>
            <a:t>303</a:t>
          </a:r>
          <a:r>
            <a:rPr lang="ko-KR" altLang="en-US" sz="1600" b="1" kern="1200">
              <a:latin typeface="+mn-ea"/>
              <a:ea typeface="+mn-ea"/>
            </a:rPr>
            <a:t>번 버스 기사의 전화번호를 수집 후 연결</a:t>
          </a:r>
        </a:p>
      </dsp:txBody>
      <dsp:txXfrm rot="-5400000">
        <a:off x="964591" y="2516143"/>
        <a:ext cx="4711864" cy="808243"/>
      </dsp:txXfrm>
    </dsp:sp>
    <dsp:sp modelId="{0242D5E1-4CFB-4ED7-8DEA-626AD766D0E7}">
      <dsp:nvSpPr>
        <dsp:cNvPr id="0" name=""/>
        <dsp:cNvSpPr/>
      </dsp:nvSpPr>
      <dsp:spPr>
        <a:xfrm rot="5400000">
          <a:off x="-206697" y="3912078"/>
          <a:ext cx="1377986" cy="9645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기사님</a:t>
          </a: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7112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&amp; </a:t>
          </a:r>
          <a:r>
            <a:rPr lang="ko-KR" altLang="en-US" sz="1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도착</a:t>
          </a:r>
          <a:endParaRPr lang="en-US" altLang="ko-KR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4187675"/>
        <a:ext cx="964590" cy="413396"/>
      </dsp:txXfrm>
    </dsp:sp>
    <dsp:sp modelId="{16B04F9D-9D72-4AF7-9C92-07BC516A415E}">
      <dsp:nvSpPr>
        <dsp:cNvPr id="0" name=""/>
        <dsp:cNvSpPr/>
      </dsp:nvSpPr>
      <dsp:spPr>
        <a:xfrm rot="5400000">
          <a:off x="2894303" y="1775667"/>
          <a:ext cx="896162" cy="47555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버스 기사님의 도움을 받아 버스 승하차 및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>
              <a:latin typeface="+mn-ea"/>
              <a:ea typeface="+mn-ea"/>
            </a:rPr>
            <a:t>목적지 도착</a:t>
          </a:r>
        </a:p>
      </dsp:txBody>
      <dsp:txXfrm rot="-5400000">
        <a:off x="964591" y="3749127"/>
        <a:ext cx="4711841" cy="808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3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2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0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2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1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6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1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7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0E0A2-4BD9-4C64-A395-C7D170DB244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9868-98D6-4BDA-8941-07A074C0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6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refarm.naver.com/jnpsports/products/399659371?NaPm=ct%3Ditsn57u0|ci%3Db6a98c74a5a761ccbb63e02e1207f4031abcdd2f|tr%3Dsls|sn%3D360117|hk%3D5e29ff4c1ecdc6c52e8dce412e397d81ee50b9e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ookilbo.com/v/8a4c3aea81a7492094002089b51a6a8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news.naver.com/main/read.nhn?mode=LSD&amp;mid=sec&amp;sid1=103&amp;oid=022&amp;aid=0000128947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3377351&amp;cid=42346&amp;categoryId=42346" TargetMode="External"/><Relationship Id="rId2" Type="http://schemas.openxmlformats.org/officeDocument/2006/relationships/hyperlink" Target="http://terms.naver.com/entry.nhn?docId=3386304&amp;cid=58370&amp;categoryId=5837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rms.naver.com/entry.nhn?docId=996&amp;cid=43659&amp;categoryId=43659" TargetMode="External"/><Relationship Id="rId4" Type="http://schemas.openxmlformats.org/officeDocument/2006/relationships/hyperlink" Target="http://terms.naver.com/entry.nhn?docId=1233736&amp;cid=40942&amp;categoryId=3218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naver.com/main/read.nhn?mode=LSD&amp;mid=sec&amp;sid1=102&amp;oid=011&amp;aid=0002806248" TargetMode="External"/><Relationship Id="rId2" Type="http://schemas.openxmlformats.org/officeDocument/2006/relationships/hyperlink" Target="http://www.penews.kr/news/articleView.html?idxno=122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hyperlink" Target="http://news.naver.com/main/read.nhn?mode=LSD&amp;mid=sec&amp;sid1=001&amp;oid=081&amp;aid=000240970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2.xml"/><Relationship Id="rId10" Type="http://schemas.microsoft.com/office/2007/relationships/hdphoto" Target="../media/hdphoto2.wdp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: 도형 190"/>
          <p:cNvSpPr/>
          <p:nvPr/>
        </p:nvSpPr>
        <p:spPr>
          <a:xfrm>
            <a:off x="2976321" y="6043066"/>
            <a:ext cx="3701354" cy="814935"/>
          </a:xfrm>
          <a:custGeom>
            <a:avLst/>
            <a:gdLst>
              <a:gd name="connsiteX0" fmla="*/ 1850677 w 3701354"/>
              <a:gd name="connsiteY0" fmla="*/ 0 h 814935"/>
              <a:gd name="connsiteX1" fmla="*/ 3630866 w 3701354"/>
              <a:gd name="connsiteY1" fmla="*/ 737379 h 814935"/>
              <a:gd name="connsiteX2" fmla="*/ 3701354 w 3701354"/>
              <a:gd name="connsiteY2" fmla="*/ 814935 h 814935"/>
              <a:gd name="connsiteX3" fmla="*/ 0 w 3701354"/>
              <a:gd name="connsiteY3" fmla="*/ 814935 h 814935"/>
              <a:gd name="connsiteX4" fmla="*/ 70488 w 3701354"/>
              <a:gd name="connsiteY4" fmla="*/ 737379 h 814935"/>
              <a:gd name="connsiteX5" fmla="*/ 1850677 w 3701354"/>
              <a:gd name="connsiteY5" fmla="*/ 0 h 81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1354" h="814935">
                <a:moveTo>
                  <a:pt x="1850677" y="0"/>
                </a:moveTo>
                <a:cubicBezTo>
                  <a:pt x="2545884" y="0"/>
                  <a:pt x="3175276" y="281789"/>
                  <a:pt x="3630866" y="737379"/>
                </a:cubicBezTo>
                <a:lnTo>
                  <a:pt x="3701354" y="814935"/>
                </a:lnTo>
                <a:lnTo>
                  <a:pt x="0" y="814935"/>
                </a:lnTo>
                <a:lnTo>
                  <a:pt x="70488" y="737379"/>
                </a:lnTo>
                <a:cubicBezTo>
                  <a:pt x="526078" y="281789"/>
                  <a:pt x="1155470" y="0"/>
                  <a:pt x="18506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자유형: 도형 188"/>
          <p:cNvSpPr/>
          <p:nvPr/>
        </p:nvSpPr>
        <p:spPr>
          <a:xfrm>
            <a:off x="4998430" y="0"/>
            <a:ext cx="4145571" cy="2442692"/>
          </a:xfrm>
          <a:custGeom>
            <a:avLst/>
            <a:gdLst>
              <a:gd name="connsiteX0" fmla="*/ 0 w 4145571"/>
              <a:gd name="connsiteY0" fmla="*/ 0 h 2442692"/>
              <a:gd name="connsiteX1" fmla="*/ 4145571 w 4145571"/>
              <a:gd name="connsiteY1" fmla="*/ 0 h 2442692"/>
              <a:gd name="connsiteX2" fmla="*/ 4145571 w 4145571"/>
              <a:gd name="connsiteY2" fmla="*/ 1839295 h 2442692"/>
              <a:gd name="connsiteX3" fmla="*/ 4032175 w 4145571"/>
              <a:gd name="connsiteY3" fmla="*/ 1933444 h 2442692"/>
              <a:gd name="connsiteX4" fmla="*/ 2513786 w 4145571"/>
              <a:gd name="connsiteY4" fmla="*/ 2442692 h 2442692"/>
              <a:gd name="connsiteX5" fmla="*/ 9217 w 4145571"/>
              <a:gd name="connsiteY5" fmla="*/ 182532 h 244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5571" h="2442692">
                <a:moveTo>
                  <a:pt x="0" y="0"/>
                </a:moveTo>
                <a:lnTo>
                  <a:pt x="4145571" y="0"/>
                </a:lnTo>
                <a:lnTo>
                  <a:pt x="4145571" y="1839295"/>
                </a:lnTo>
                <a:lnTo>
                  <a:pt x="4032175" y="1933444"/>
                </a:lnTo>
                <a:cubicBezTo>
                  <a:pt x="3610072" y="2253073"/>
                  <a:pt x="3084073" y="2442692"/>
                  <a:pt x="2513786" y="2442692"/>
                </a:cubicBezTo>
                <a:cubicBezTo>
                  <a:pt x="1210273" y="2442692"/>
                  <a:pt x="138142" y="1452030"/>
                  <a:pt x="9217" y="1825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684934" y="924716"/>
            <a:ext cx="5035134" cy="50351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1326" y="638821"/>
            <a:ext cx="4180074" cy="156417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시각 장애인의</a:t>
            </a:r>
            <a:b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</a:b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외출 폭을 넓혀줄</a:t>
            </a:r>
            <a:b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</a:b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웨어러블 네비</a:t>
            </a:r>
            <a:br>
              <a:rPr lang="en-US" altLang="ko-KR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</a:br>
            <a:r>
              <a:rPr lang="ko-KR" altLang="en-US"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게이션     </a:t>
            </a:r>
            <a:r>
              <a:rPr lang="en-US" altLang="ko-KR" sz="1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</a:t>
            </a:r>
            <a:endParaRPr lang="ko-KR" altLang="en-US" sz="10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34822" y="6117780"/>
            <a:ext cx="3384352" cy="699994"/>
          </a:xfrm>
        </p:spPr>
        <p:txBody>
          <a:bodyPr>
            <a:noAutofit/>
          </a:bodyPr>
          <a:lstStyle/>
          <a:p>
            <a:r>
              <a:rPr lang="en-US" altLang="ko-KR"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2016.10.</a:t>
            </a:r>
            <a:endParaRPr lang="ko-KR" altLang="en-US" sz="18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윤성호</a:t>
            </a:r>
            <a:r>
              <a:rPr lang="en-US" altLang="ko-KR" sz="18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(12161756)</a:t>
            </a:r>
          </a:p>
        </p:txBody>
      </p:sp>
      <p:sp>
        <p:nvSpPr>
          <p:cNvPr id="67" name="AutoShape 23"/>
          <p:cNvSpPr>
            <a:spLocks noChangeAspect="1" noChangeArrowheads="1" noTextEdit="1"/>
          </p:cNvSpPr>
          <p:nvPr/>
        </p:nvSpPr>
        <p:spPr bwMode="auto">
          <a:xfrm>
            <a:off x="2746562" y="1538396"/>
            <a:ext cx="576263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2513276" y="1455360"/>
            <a:ext cx="1386930" cy="1386930"/>
            <a:chOff x="1557476" y="335590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타원 55"/>
            <p:cNvSpPr/>
            <p:nvPr/>
          </p:nvSpPr>
          <p:spPr>
            <a:xfrm>
              <a:off x="1557476" y="335590"/>
              <a:ext cx="1386930" cy="138693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Freeform 26"/>
            <p:cNvSpPr>
              <a:spLocks noEditPoints="1"/>
            </p:cNvSpPr>
            <p:nvPr/>
          </p:nvSpPr>
          <p:spPr bwMode="auto">
            <a:xfrm>
              <a:off x="1965325" y="474663"/>
              <a:ext cx="576263" cy="1109663"/>
            </a:xfrm>
            <a:custGeom>
              <a:avLst/>
              <a:gdLst>
                <a:gd name="T0" fmla="*/ 1470 w 1815"/>
                <a:gd name="T1" fmla="*/ 3275 h 3495"/>
                <a:gd name="T2" fmla="*/ 1525 w 1815"/>
                <a:gd name="T3" fmla="*/ 3345 h 3495"/>
                <a:gd name="T4" fmla="*/ 1618 w 1815"/>
                <a:gd name="T5" fmla="*/ 3345 h 3495"/>
                <a:gd name="T6" fmla="*/ 1673 w 1815"/>
                <a:gd name="T7" fmla="*/ 3275 h 3495"/>
                <a:gd name="T8" fmla="*/ 1467 w 1815"/>
                <a:gd name="T9" fmla="*/ 2669 h 3495"/>
                <a:gd name="T10" fmla="*/ 1676 w 1815"/>
                <a:gd name="T11" fmla="*/ 1933 h 3495"/>
                <a:gd name="T12" fmla="*/ 1676 w 1815"/>
                <a:gd name="T13" fmla="*/ 1933 h 3495"/>
                <a:gd name="T14" fmla="*/ 1676 w 1815"/>
                <a:gd name="T15" fmla="*/ 1736 h 3495"/>
                <a:gd name="T16" fmla="*/ 1467 w 1815"/>
                <a:gd name="T17" fmla="*/ 1423 h 3495"/>
                <a:gd name="T18" fmla="*/ 1552 w 1815"/>
                <a:gd name="T19" fmla="*/ 491 h 3495"/>
                <a:gd name="T20" fmla="*/ 1455 w 1815"/>
                <a:gd name="T21" fmla="*/ 795 h 3495"/>
                <a:gd name="T22" fmla="*/ 1634 w 1815"/>
                <a:gd name="T23" fmla="*/ 658 h 3495"/>
                <a:gd name="T24" fmla="*/ 1283 w 1815"/>
                <a:gd name="T25" fmla="*/ 238 h 3495"/>
                <a:gd name="T26" fmla="*/ 1248 w 1815"/>
                <a:gd name="T27" fmla="*/ 466 h 3495"/>
                <a:gd name="T28" fmla="*/ 1424 w 1815"/>
                <a:gd name="T29" fmla="*/ 340 h 3495"/>
                <a:gd name="T30" fmla="*/ 598 w 1815"/>
                <a:gd name="T31" fmla="*/ 204 h 3495"/>
                <a:gd name="T32" fmla="*/ 386 w 1815"/>
                <a:gd name="T33" fmla="*/ 343 h 3495"/>
                <a:gd name="T34" fmla="*/ 232 w 1815"/>
                <a:gd name="T35" fmla="*/ 542 h 3495"/>
                <a:gd name="T36" fmla="*/ 858 w 1815"/>
                <a:gd name="T37" fmla="*/ 141 h 3495"/>
                <a:gd name="T38" fmla="*/ 150 w 1815"/>
                <a:gd name="T39" fmla="*/ 954 h 3495"/>
                <a:gd name="T40" fmla="*/ 220 w 1815"/>
                <a:gd name="T41" fmla="*/ 1011 h 3495"/>
                <a:gd name="T42" fmla="*/ 309 w 1815"/>
                <a:gd name="T43" fmla="*/ 990 h 3495"/>
                <a:gd name="T44" fmla="*/ 348 w 1815"/>
                <a:gd name="T45" fmla="*/ 909 h 3495"/>
                <a:gd name="T46" fmla="*/ 398 w 1815"/>
                <a:gd name="T47" fmla="*/ 678 h 3495"/>
                <a:gd name="T48" fmla="*/ 533 w 1815"/>
                <a:gd name="T49" fmla="*/ 493 h 3495"/>
                <a:gd name="T50" fmla="*/ 730 w 1815"/>
                <a:gd name="T51" fmla="*/ 377 h 3495"/>
                <a:gd name="T52" fmla="*/ 939 w 1815"/>
                <a:gd name="T53" fmla="*/ 350 h 3495"/>
                <a:gd name="T54" fmla="*/ 1029 w 1815"/>
                <a:gd name="T55" fmla="*/ 149 h 3495"/>
                <a:gd name="T56" fmla="*/ 975 w 1815"/>
                <a:gd name="T57" fmla="*/ 3 h 3495"/>
                <a:gd name="T58" fmla="*/ 1238 w 1815"/>
                <a:gd name="T59" fmla="*/ 63 h 3495"/>
                <a:gd name="T60" fmla="*/ 1417 w 1815"/>
                <a:gd name="T61" fmla="*/ 157 h 3495"/>
                <a:gd name="T62" fmla="*/ 1615 w 1815"/>
                <a:gd name="T63" fmla="*/ 341 h 3495"/>
                <a:gd name="T64" fmla="*/ 1728 w 1815"/>
                <a:gd name="T65" fmla="*/ 522 h 3495"/>
                <a:gd name="T66" fmla="*/ 1807 w 1815"/>
                <a:gd name="T67" fmla="*/ 785 h 3495"/>
                <a:gd name="T68" fmla="*/ 1812 w 1815"/>
                <a:gd name="T69" fmla="*/ 3291 h 3495"/>
                <a:gd name="T70" fmla="*/ 1744 w 1815"/>
                <a:gd name="T71" fmla="*/ 3423 h 3495"/>
                <a:gd name="T72" fmla="*/ 1611 w 1815"/>
                <a:gd name="T73" fmla="*/ 3491 h 3495"/>
                <a:gd name="T74" fmla="*/ 1459 w 1815"/>
                <a:gd name="T75" fmla="*/ 3467 h 3495"/>
                <a:gd name="T76" fmla="*/ 1355 w 1815"/>
                <a:gd name="T77" fmla="*/ 3363 h 3495"/>
                <a:gd name="T78" fmla="*/ 1328 w 1815"/>
                <a:gd name="T79" fmla="*/ 909 h 3495"/>
                <a:gd name="T80" fmla="*/ 1281 w 1815"/>
                <a:gd name="T81" fmla="*/ 715 h 3495"/>
                <a:gd name="T82" fmla="*/ 1193 w 1815"/>
                <a:gd name="T83" fmla="*/ 600 h 3495"/>
                <a:gd name="T84" fmla="*/ 1030 w 1815"/>
                <a:gd name="T85" fmla="*/ 506 h 3495"/>
                <a:gd name="T86" fmla="*/ 854 w 1815"/>
                <a:gd name="T87" fmla="*/ 491 h 3495"/>
                <a:gd name="T88" fmla="*/ 668 w 1815"/>
                <a:gd name="T89" fmla="*/ 563 h 3495"/>
                <a:gd name="T90" fmla="*/ 536 w 1815"/>
                <a:gd name="T91" fmla="*/ 711 h 3495"/>
                <a:gd name="T92" fmla="*/ 487 w 1815"/>
                <a:gd name="T93" fmla="*/ 909 h 3495"/>
                <a:gd name="T94" fmla="*/ 439 w 1815"/>
                <a:gd name="T95" fmla="*/ 1053 h 3495"/>
                <a:gd name="T96" fmla="*/ 321 w 1815"/>
                <a:gd name="T97" fmla="*/ 1140 h 3495"/>
                <a:gd name="T98" fmla="*/ 167 w 1815"/>
                <a:gd name="T99" fmla="*/ 1140 h 3495"/>
                <a:gd name="T100" fmla="*/ 47 w 1815"/>
                <a:gd name="T101" fmla="*/ 1053 h 3495"/>
                <a:gd name="T102" fmla="*/ 0 w 1815"/>
                <a:gd name="T103" fmla="*/ 909 h 3495"/>
                <a:gd name="T104" fmla="*/ 31 w 1815"/>
                <a:gd name="T105" fmla="*/ 673 h 3495"/>
                <a:gd name="T106" fmla="*/ 152 w 1815"/>
                <a:gd name="T107" fmla="*/ 407 h 3495"/>
                <a:gd name="T108" fmla="*/ 347 w 1815"/>
                <a:gd name="T109" fmla="*/ 195 h 3495"/>
                <a:gd name="T110" fmla="*/ 601 w 1815"/>
                <a:gd name="T111" fmla="*/ 53 h 3495"/>
                <a:gd name="T112" fmla="*/ 820 w 1815"/>
                <a:gd name="T113" fmla="*/ 4 h 3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5" h="3495">
                  <a:moveTo>
                    <a:pt x="1676" y="2981"/>
                  </a:moveTo>
                  <a:lnTo>
                    <a:pt x="1467" y="3191"/>
                  </a:lnTo>
                  <a:lnTo>
                    <a:pt x="1467" y="3251"/>
                  </a:lnTo>
                  <a:lnTo>
                    <a:pt x="1470" y="3275"/>
                  </a:lnTo>
                  <a:lnTo>
                    <a:pt x="1477" y="3297"/>
                  </a:lnTo>
                  <a:lnTo>
                    <a:pt x="1490" y="3316"/>
                  </a:lnTo>
                  <a:lnTo>
                    <a:pt x="1506" y="3332"/>
                  </a:lnTo>
                  <a:lnTo>
                    <a:pt x="1525" y="3345"/>
                  </a:lnTo>
                  <a:lnTo>
                    <a:pt x="1548" y="3352"/>
                  </a:lnTo>
                  <a:lnTo>
                    <a:pt x="1571" y="3355"/>
                  </a:lnTo>
                  <a:lnTo>
                    <a:pt x="1595" y="3352"/>
                  </a:lnTo>
                  <a:lnTo>
                    <a:pt x="1618" y="3345"/>
                  </a:lnTo>
                  <a:lnTo>
                    <a:pt x="1637" y="3332"/>
                  </a:lnTo>
                  <a:lnTo>
                    <a:pt x="1653" y="3316"/>
                  </a:lnTo>
                  <a:lnTo>
                    <a:pt x="1665" y="3297"/>
                  </a:lnTo>
                  <a:lnTo>
                    <a:pt x="1673" y="3275"/>
                  </a:lnTo>
                  <a:lnTo>
                    <a:pt x="1676" y="3251"/>
                  </a:lnTo>
                  <a:lnTo>
                    <a:pt x="1676" y="2981"/>
                  </a:lnTo>
                  <a:close/>
                  <a:moveTo>
                    <a:pt x="1676" y="2460"/>
                  </a:moveTo>
                  <a:lnTo>
                    <a:pt x="1467" y="2669"/>
                  </a:lnTo>
                  <a:lnTo>
                    <a:pt x="1467" y="2993"/>
                  </a:lnTo>
                  <a:lnTo>
                    <a:pt x="1676" y="2784"/>
                  </a:lnTo>
                  <a:lnTo>
                    <a:pt x="1676" y="2460"/>
                  </a:lnTo>
                  <a:close/>
                  <a:moveTo>
                    <a:pt x="1676" y="1933"/>
                  </a:moveTo>
                  <a:lnTo>
                    <a:pt x="1467" y="2142"/>
                  </a:lnTo>
                  <a:lnTo>
                    <a:pt x="1467" y="2471"/>
                  </a:lnTo>
                  <a:lnTo>
                    <a:pt x="1676" y="2262"/>
                  </a:lnTo>
                  <a:lnTo>
                    <a:pt x="1676" y="1933"/>
                  </a:lnTo>
                  <a:close/>
                  <a:moveTo>
                    <a:pt x="1676" y="1411"/>
                  </a:moveTo>
                  <a:lnTo>
                    <a:pt x="1467" y="1620"/>
                  </a:lnTo>
                  <a:lnTo>
                    <a:pt x="1467" y="1944"/>
                  </a:lnTo>
                  <a:lnTo>
                    <a:pt x="1676" y="1736"/>
                  </a:lnTo>
                  <a:lnTo>
                    <a:pt x="1676" y="1411"/>
                  </a:lnTo>
                  <a:close/>
                  <a:moveTo>
                    <a:pt x="1676" y="889"/>
                  </a:moveTo>
                  <a:lnTo>
                    <a:pt x="1467" y="1099"/>
                  </a:lnTo>
                  <a:lnTo>
                    <a:pt x="1467" y="1423"/>
                  </a:lnTo>
                  <a:lnTo>
                    <a:pt x="1676" y="1213"/>
                  </a:lnTo>
                  <a:lnTo>
                    <a:pt x="1676" y="909"/>
                  </a:lnTo>
                  <a:lnTo>
                    <a:pt x="1676" y="889"/>
                  </a:lnTo>
                  <a:close/>
                  <a:moveTo>
                    <a:pt x="1552" y="491"/>
                  </a:moveTo>
                  <a:lnTo>
                    <a:pt x="1400" y="644"/>
                  </a:lnTo>
                  <a:lnTo>
                    <a:pt x="1423" y="692"/>
                  </a:lnTo>
                  <a:lnTo>
                    <a:pt x="1441" y="743"/>
                  </a:lnTo>
                  <a:lnTo>
                    <a:pt x="1455" y="795"/>
                  </a:lnTo>
                  <a:lnTo>
                    <a:pt x="1464" y="848"/>
                  </a:lnTo>
                  <a:lnTo>
                    <a:pt x="1467" y="901"/>
                  </a:lnTo>
                  <a:lnTo>
                    <a:pt x="1652" y="717"/>
                  </a:lnTo>
                  <a:lnTo>
                    <a:pt x="1634" y="658"/>
                  </a:lnTo>
                  <a:lnTo>
                    <a:pt x="1611" y="600"/>
                  </a:lnTo>
                  <a:lnTo>
                    <a:pt x="1584" y="544"/>
                  </a:lnTo>
                  <a:lnTo>
                    <a:pt x="1552" y="491"/>
                  </a:lnTo>
                  <a:close/>
                  <a:moveTo>
                    <a:pt x="1283" y="238"/>
                  </a:moveTo>
                  <a:lnTo>
                    <a:pt x="1127" y="394"/>
                  </a:lnTo>
                  <a:lnTo>
                    <a:pt x="1170" y="415"/>
                  </a:lnTo>
                  <a:lnTo>
                    <a:pt x="1210" y="438"/>
                  </a:lnTo>
                  <a:lnTo>
                    <a:pt x="1248" y="466"/>
                  </a:lnTo>
                  <a:lnTo>
                    <a:pt x="1284" y="495"/>
                  </a:lnTo>
                  <a:lnTo>
                    <a:pt x="1318" y="529"/>
                  </a:lnTo>
                  <a:lnTo>
                    <a:pt x="1466" y="382"/>
                  </a:lnTo>
                  <a:lnTo>
                    <a:pt x="1424" y="340"/>
                  </a:lnTo>
                  <a:lnTo>
                    <a:pt x="1380" y="303"/>
                  </a:lnTo>
                  <a:lnTo>
                    <a:pt x="1332" y="268"/>
                  </a:lnTo>
                  <a:lnTo>
                    <a:pt x="1283" y="238"/>
                  </a:lnTo>
                  <a:close/>
                  <a:moveTo>
                    <a:pt x="598" y="204"/>
                  </a:moveTo>
                  <a:lnTo>
                    <a:pt x="541" y="233"/>
                  </a:lnTo>
                  <a:lnTo>
                    <a:pt x="486" y="266"/>
                  </a:lnTo>
                  <a:lnTo>
                    <a:pt x="435" y="302"/>
                  </a:lnTo>
                  <a:lnTo>
                    <a:pt x="386" y="343"/>
                  </a:lnTo>
                  <a:lnTo>
                    <a:pt x="342" y="388"/>
                  </a:lnTo>
                  <a:lnTo>
                    <a:pt x="301" y="436"/>
                  </a:lnTo>
                  <a:lnTo>
                    <a:pt x="264" y="488"/>
                  </a:lnTo>
                  <a:lnTo>
                    <a:pt x="232" y="542"/>
                  </a:lnTo>
                  <a:lnTo>
                    <a:pt x="204" y="599"/>
                  </a:lnTo>
                  <a:lnTo>
                    <a:pt x="598" y="204"/>
                  </a:lnTo>
                  <a:close/>
                  <a:moveTo>
                    <a:pt x="906" y="139"/>
                  </a:moveTo>
                  <a:lnTo>
                    <a:pt x="858" y="141"/>
                  </a:lnTo>
                  <a:lnTo>
                    <a:pt x="140" y="860"/>
                  </a:lnTo>
                  <a:lnTo>
                    <a:pt x="139" y="909"/>
                  </a:lnTo>
                  <a:lnTo>
                    <a:pt x="142" y="933"/>
                  </a:lnTo>
                  <a:lnTo>
                    <a:pt x="150" y="954"/>
                  </a:lnTo>
                  <a:lnTo>
                    <a:pt x="162" y="974"/>
                  </a:lnTo>
                  <a:lnTo>
                    <a:pt x="178" y="990"/>
                  </a:lnTo>
                  <a:lnTo>
                    <a:pt x="197" y="1003"/>
                  </a:lnTo>
                  <a:lnTo>
                    <a:pt x="220" y="1011"/>
                  </a:lnTo>
                  <a:lnTo>
                    <a:pt x="243" y="1014"/>
                  </a:lnTo>
                  <a:lnTo>
                    <a:pt x="267" y="1011"/>
                  </a:lnTo>
                  <a:lnTo>
                    <a:pt x="290" y="1003"/>
                  </a:lnTo>
                  <a:lnTo>
                    <a:pt x="309" y="990"/>
                  </a:lnTo>
                  <a:lnTo>
                    <a:pt x="325" y="974"/>
                  </a:lnTo>
                  <a:lnTo>
                    <a:pt x="338" y="954"/>
                  </a:lnTo>
                  <a:lnTo>
                    <a:pt x="345" y="933"/>
                  </a:lnTo>
                  <a:lnTo>
                    <a:pt x="348" y="909"/>
                  </a:lnTo>
                  <a:lnTo>
                    <a:pt x="351" y="848"/>
                  </a:lnTo>
                  <a:lnTo>
                    <a:pt x="361" y="789"/>
                  </a:lnTo>
                  <a:lnTo>
                    <a:pt x="377" y="732"/>
                  </a:lnTo>
                  <a:lnTo>
                    <a:pt x="398" y="678"/>
                  </a:lnTo>
                  <a:lnTo>
                    <a:pt x="425" y="626"/>
                  </a:lnTo>
                  <a:lnTo>
                    <a:pt x="456" y="578"/>
                  </a:lnTo>
                  <a:lnTo>
                    <a:pt x="492" y="534"/>
                  </a:lnTo>
                  <a:lnTo>
                    <a:pt x="533" y="493"/>
                  </a:lnTo>
                  <a:lnTo>
                    <a:pt x="577" y="457"/>
                  </a:lnTo>
                  <a:lnTo>
                    <a:pt x="625" y="425"/>
                  </a:lnTo>
                  <a:lnTo>
                    <a:pt x="676" y="399"/>
                  </a:lnTo>
                  <a:lnTo>
                    <a:pt x="730" y="377"/>
                  </a:lnTo>
                  <a:lnTo>
                    <a:pt x="788" y="361"/>
                  </a:lnTo>
                  <a:lnTo>
                    <a:pt x="846" y="352"/>
                  </a:lnTo>
                  <a:lnTo>
                    <a:pt x="906" y="349"/>
                  </a:lnTo>
                  <a:lnTo>
                    <a:pt x="939" y="350"/>
                  </a:lnTo>
                  <a:lnTo>
                    <a:pt x="971" y="353"/>
                  </a:lnTo>
                  <a:lnTo>
                    <a:pt x="1146" y="178"/>
                  </a:lnTo>
                  <a:lnTo>
                    <a:pt x="1088" y="161"/>
                  </a:lnTo>
                  <a:lnTo>
                    <a:pt x="1029" y="149"/>
                  </a:lnTo>
                  <a:lnTo>
                    <a:pt x="969" y="141"/>
                  </a:lnTo>
                  <a:lnTo>
                    <a:pt x="906" y="139"/>
                  </a:lnTo>
                  <a:close/>
                  <a:moveTo>
                    <a:pt x="906" y="0"/>
                  </a:moveTo>
                  <a:lnTo>
                    <a:pt x="975" y="3"/>
                  </a:lnTo>
                  <a:lnTo>
                    <a:pt x="1042" y="11"/>
                  </a:lnTo>
                  <a:lnTo>
                    <a:pt x="1109" y="22"/>
                  </a:lnTo>
                  <a:lnTo>
                    <a:pt x="1174" y="41"/>
                  </a:lnTo>
                  <a:lnTo>
                    <a:pt x="1238" y="63"/>
                  </a:lnTo>
                  <a:lnTo>
                    <a:pt x="1299" y="89"/>
                  </a:lnTo>
                  <a:lnTo>
                    <a:pt x="1300" y="89"/>
                  </a:lnTo>
                  <a:lnTo>
                    <a:pt x="1360" y="121"/>
                  </a:lnTo>
                  <a:lnTo>
                    <a:pt x="1417" y="157"/>
                  </a:lnTo>
                  <a:lnTo>
                    <a:pt x="1471" y="198"/>
                  </a:lnTo>
                  <a:lnTo>
                    <a:pt x="1522" y="241"/>
                  </a:lnTo>
                  <a:lnTo>
                    <a:pt x="1571" y="289"/>
                  </a:lnTo>
                  <a:lnTo>
                    <a:pt x="1615" y="341"/>
                  </a:lnTo>
                  <a:lnTo>
                    <a:pt x="1615" y="341"/>
                  </a:lnTo>
                  <a:lnTo>
                    <a:pt x="1658" y="399"/>
                  </a:lnTo>
                  <a:lnTo>
                    <a:pt x="1695" y="459"/>
                  </a:lnTo>
                  <a:lnTo>
                    <a:pt x="1728" y="522"/>
                  </a:lnTo>
                  <a:lnTo>
                    <a:pt x="1757" y="588"/>
                  </a:lnTo>
                  <a:lnTo>
                    <a:pt x="1779" y="656"/>
                  </a:lnTo>
                  <a:lnTo>
                    <a:pt x="1796" y="725"/>
                  </a:lnTo>
                  <a:lnTo>
                    <a:pt x="1807" y="785"/>
                  </a:lnTo>
                  <a:lnTo>
                    <a:pt x="1813" y="847"/>
                  </a:lnTo>
                  <a:lnTo>
                    <a:pt x="1815" y="909"/>
                  </a:lnTo>
                  <a:lnTo>
                    <a:pt x="1815" y="3251"/>
                  </a:lnTo>
                  <a:lnTo>
                    <a:pt x="1812" y="3291"/>
                  </a:lnTo>
                  <a:lnTo>
                    <a:pt x="1802" y="3328"/>
                  </a:lnTo>
                  <a:lnTo>
                    <a:pt x="1787" y="3363"/>
                  </a:lnTo>
                  <a:lnTo>
                    <a:pt x="1767" y="3395"/>
                  </a:lnTo>
                  <a:lnTo>
                    <a:pt x="1744" y="3423"/>
                  </a:lnTo>
                  <a:lnTo>
                    <a:pt x="1715" y="3448"/>
                  </a:lnTo>
                  <a:lnTo>
                    <a:pt x="1683" y="3467"/>
                  </a:lnTo>
                  <a:lnTo>
                    <a:pt x="1648" y="3482"/>
                  </a:lnTo>
                  <a:lnTo>
                    <a:pt x="1611" y="3491"/>
                  </a:lnTo>
                  <a:lnTo>
                    <a:pt x="1571" y="3495"/>
                  </a:lnTo>
                  <a:lnTo>
                    <a:pt x="1532" y="3491"/>
                  </a:lnTo>
                  <a:lnTo>
                    <a:pt x="1494" y="3482"/>
                  </a:lnTo>
                  <a:lnTo>
                    <a:pt x="1459" y="3467"/>
                  </a:lnTo>
                  <a:lnTo>
                    <a:pt x="1428" y="3448"/>
                  </a:lnTo>
                  <a:lnTo>
                    <a:pt x="1399" y="3423"/>
                  </a:lnTo>
                  <a:lnTo>
                    <a:pt x="1375" y="3395"/>
                  </a:lnTo>
                  <a:lnTo>
                    <a:pt x="1355" y="3363"/>
                  </a:lnTo>
                  <a:lnTo>
                    <a:pt x="1341" y="3328"/>
                  </a:lnTo>
                  <a:lnTo>
                    <a:pt x="1331" y="3291"/>
                  </a:lnTo>
                  <a:lnTo>
                    <a:pt x="1328" y="3251"/>
                  </a:lnTo>
                  <a:lnTo>
                    <a:pt x="1328" y="909"/>
                  </a:lnTo>
                  <a:lnTo>
                    <a:pt x="1325" y="859"/>
                  </a:lnTo>
                  <a:lnTo>
                    <a:pt x="1316" y="809"/>
                  </a:lnTo>
                  <a:lnTo>
                    <a:pt x="1301" y="761"/>
                  </a:lnTo>
                  <a:lnTo>
                    <a:pt x="1281" y="715"/>
                  </a:lnTo>
                  <a:lnTo>
                    <a:pt x="1255" y="673"/>
                  </a:lnTo>
                  <a:lnTo>
                    <a:pt x="1255" y="673"/>
                  </a:lnTo>
                  <a:lnTo>
                    <a:pt x="1226" y="634"/>
                  </a:lnTo>
                  <a:lnTo>
                    <a:pt x="1193" y="600"/>
                  </a:lnTo>
                  <a:lnTo>
                    <a:pt x="1156" y="570"/>
                  </a:lnTo>
                  <a:lnTo>
                    <a:pt x="1117" y="544"/>
                  </a:lnTo>
                  <a:lnTo>
                    <a:pt x="1074" y="523"/>
                  </a:lnTo>
                  <a:lnTo>
                    <a:pt x="1030" y="506"/>
                  </a:lnTo>
                  <a:lnTo>
                    <a:pt x="983" y="495"/>
                  </a:lnTo>
                  <a:lnTo>
                    <a:pt x="946" y="490"/>
                  </a:lnTo>
                  <a:lnTo>
                    <a:pt x="906" y="488"/>
                  </a:lnTo>
                  <a:lnTo>
                    <a:pt x="854" y="491"/>
                  </a:lnTo>
                  <a:lnTo>
                    <a:pt x="803" y="501"/>
                  </a:lnTo>
                  <a:lnTo>
                    <a:pt x="756" y="517"/>
                  </a:lnTo>
                  <a:lnTo>
                    <a:pt x="710" y="538"/>
                  </a:lnTo>
                  <a:lnTo>
                    <a:pt x="668" y="563"/>
                  </a:lnTo>
                  <a:lnTo>
                    <a:pt x="628" y="594"/>
                  </a:lnTo>
                  <a:lnTo>
                    <a:pt x="593" y="629"/>
                  </a:lnTo>
                  <a:lnTo>
                    <a:pt x="563" y="668"/>
                  </a:lnTo>
                  <a:lnTo>
                    <a:pt x="536" y="711"/>
                  </a:lnTo>
                  <a:lnTo>
                    <a:pt x="515" y="757"/>
                  </a:lnTo>
                  <a:lnTo>
                    <a:pt x="500" y="806"/>
                  </a:lnTo>
                  <a:lnTo>
                    <a:pt x="490" y="857"/>
                  </a:lnTo>
                  <a:lnTo>
                    <a:pt x="487" y="909"/>
                  </a:lnTo>
                  <a:lnTo>
                    <a:pt x="484" y="948"/>
                  </a:lnTo>
                  <a:lnTo>
                    <a:pt x="474" y="986"/>
                  </a:lnTo>
                  <a:lnTo>
                    <a:pt x="460" y="1020"/>
                  </a:lnTo>
                  <a:lnTo>
                    <a:pt x="439" y="1053"/>
                  </a:lnTo>
                  <a:lnTo>
                    <a:pt x="415" y="1081"/>
                  </a:lnTo>
                  <a:lnTo>
                    <a:pt x="387" y="1105"/>
                  </a:lnTo>
                  <a:lnTo>
                    <a:pt x="356" y="1125"/>
                  </a:lnTo>
                  <a:lnTo>
                    <a:pt x="321" y="1140"/>
                  </a:lnTo>
                  <a:lnTo>
                    <a:pt x="282" y="1150"/>
                  </a:lnTo>
                  <a:lnTo>
                    <a:pt x="243" y="1153"/>
                  </a:lnTo>
                  <a:lnTo>
                    <a:pt x="204" y="1150"/>
                  </a:lnTo>
                  <a:lnTo>
                    <a:pt x="167" y="1140"/>
                  </a:lnTo>
                  <a:lnTo>
                    <a:pt x="132" y="1125"/>
                  </a:lnTo>
                  <a:lnTo>
                    <a:pt x="100" y="1105"/>
                  </a:lnTo>
                  <a:lnTo>
                    <a:pt x="71" y="1081"/>
                  </a:lnTo>
                  <a:lnTo>
                    <a:pt x="47" y="1053"/>
                  </a:lnTo>
                  <a:lnTo>
                    <a:pt x="28" y="1020"/>
                  </a:lnTo>
                  <a:lnTo>
                    <a:pt x="13" y="986"/>
                  </a:lnTo>
                  <a:lnTo>
                    <a:pt x="3" y="948"/>
                  </a:lnTo>
                  <a:lnTo>
                    <a:pt x="0" y="909"/>
                  </a:lnTo>
                  <a:lnTo>
                    <a:pt x="1" y="865"/>
                  </a:lnTo>
                  <a:lnTo>
                    <a:pt x="4" y="821"/>
                  </a:lnTo>
                  <a:lnTo>
                    <a:pt x="15" y="746"/>
                  </a:lnTo>
                  <a:lnTo>
                    <a:pt x="31" y="673"/>
                  </a:lnTo>
                  <a:lnTo>
                    <a:pt x="53" y="603"/>
                  </a:lnTo>
                  <a:lnTo>
                    <a:pt x="81" y="535"/>
                  </a:lnTo>
                  <a:lnTo>
                    <a:pt x="114" y="469"/>
                  </a:lnTo>
                  <a:lnTo>
                    <a:pt x="152" y="407"/>
                  </a:lnTo>
                  <a:lnTo>
                    <a:pt x="194" y="348"/>
                  </a:lnTo>
                  <a:lnTo>
                    <a:pt x="241" y="292"/>
                  </a:lnTo>
                  <a:lnTo>
                    <a:pt x="292" y="241"/>
                  </a:lnTo>
                  <a:lnTo>
                    <a:pt x="347" y="195"/>
                  </a:lnTo>
                  <a:lnTo>
                    <a:pt x="405" y="152"/>
                  </a:lnTo>
                  <a:lnTo>
                    <a:pt x="468" y="114"/>
                  </a:lnTo>
                  <a:lnTo>
                    <a:pt x="533" y="81"/>
                  </a:lnTo>
                  <a:lnTo>
                    <a:pt x="601" y="53"/>
                  </a:lnTo>
                  <a:lnTo>
                    <a:pt x="672" y="31"/>
                  </a:lnTo>
                  <a:lnTo>
                    <a:pt x="745" y="15"/>
                  </a:lnTo>
                  <a:lnTo>
                    <a:pt x="820" y="4"/>
                  </a:lnTo>
                  <a:lnTo>
                    <a:pt x="820" y="4"/>
                  </a:lnTo>
                  <a:lnTo>
                    <a:pt x="864" y="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628358" y="2356724"/>
            <a:ext cx="1386930" cy="1386930"/>
            <a:chOff x="2672558" y="1236954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타원 63"/>
            <p:cNvSpPr/>
            <p:nvPr/>
          </p:nvSpPr>
          <p:spPr>
            <a:xfrm>
              <a:off x="2672558" y="1236954"/>
              <a:ext cx="1386930" cy="138693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Group 29"/>
            <p:cNvGrpSpPr>
              <a:grpSpLocks noChangeAspect="1"/>
            </p:cNvGrpSpPr>
            <p:nvPr/>
          </p:nvGrpSpPr>
          <p:grpSpPr bwMode="auto">
            <a:xfrm>
              <a:off x="2986113" y="1473210"/>
              <a:ext cx="757244" cy="915994"/>
              <a:chOff x="1881" y="928"/>
              <a:chExt cx="477" cy="577"/>
            </a:xfrm>
            <a:solidFill>
              <a:schemeClr val="bg1"/>
            </a:solidFill>
          </p:grpSpPr>
          <p:sp>
            <p:nvSpPr>
              <p:cNvPr id="73" name="Freeform 31"/>
              <p:cNvSpPr>
                <a:spLocks noEditPoints="1"/>
              </p:cNvSpPr>
              <p:nvPr/>
            </p:nvSpPr>
            <p:spPr bwMode="auto">
              <a:xfrm>
                <a:off x="1881" y="928"/>
                <a:ext cx="85" cy="84"/>
              </a:xfrm>
              <a:custGeom>
                <a:avLst/>
                <a:gdLst>
                  <a:gd name="T0" fmla="*/ 158 w 507"/>
                  <a:gd name="T1" fmla="*/ 112 h 508"/>
                  <a:gd name="T2" fmla="*/ 132 w 507"/>
                  <a:gd name="T3" fmla="*/ 126 h 508"/>
                  <a:gd name="T4" fmla="*/ 116 w 507"/>
                  <a:gd name="T5" fmla="*/ 159 h 508"/>
                  <a:gd name="T6" fmla="*/ 122 w 507"/>
                  <a:gd name="T7" fmla="*/ 192 h 508"/>
                  <a:gd name="T8" fmla="*/ 294 w 507"/>
                  <a:gd name="T9" fmla="*/ 369 h 508"/>
                  <a:gd name="T10" fmla="*/ 326 w 507"/>
                  <a:gd name="T11" fmla="*/ 386 h 508"/>
                  <a:gd name="T12" fmla="*/ 360 w 507"/>
                  <a:gd name="T13" fmla="*/ 381 h 508"/>
                  <a:gd name="T14" fmla="*/ 387 w 507"/>
                  <a:gd name="T15" fmla="*/ 354 h 508"/>
                  <a:gd name="T16" fmla="*/ 392 w 507"/>
                  <a:gd name="T17" fmla="*/ 321 h 508"/>
                  <a:gd name="T18" fmla="*/ 375 w 507"/>
                  <a:gd name="T19" fmla="*/ 288 h 508"/>
                  <a:gd name="T20" fmla="*/ 202 w 507"/>
                  <a:gd name="T21" fmla="*/ 117 h 508"/>
                  <a:gd name="T22" fmla="*/ 173 w 507"/>
                  <a:gd name="T23" fmla="*/ 109 h 508"/>
                  <a:gd name="T24" fmla="*/ 202 w 507"/>
                  <a:gd name="T25" fmla="*/ 2 h 508"/>
                  <a:gd name="T26" fmla="*/ 251 w 507"/>
                  <a:gd name="T27" fmla="*/ 18 h 508"/>
                  <a:gd name="T28" fmla="*/ 294 w 507"/>
                  <a:gd name="T29" fmla="*/ 52 h 508"/>
                  <a:gd name="T30" fmla="*/ 475 w 507"/>
                  <a:gd name="T31" fmla="*/ 236 h 508"/>
                  <a:gd name="T32" fmla="*/ 500 w 507"/>
                  <a:gd name="T33" fmla="*/ 284 h 508"/>
                  <a:gd name="T34" fmla="*/ 507 w 507"/>
                  <a:gd name="T35" fmla="*/ 336 h 508"/>
                  <a:gd name="T36" fmla="*/ 500 w 507"/>
                  <a:gd name="T37" fmla="*/ 389 h 508"/>
                  <a:gd name="T38" fmla="*/ 475 w 507"/>
                  <a:gd name="T39" fmla="*/ 435 h 508"/>
                  <a:gd name="T40" fmla="*/ 437 w 507"/>
                  <a:gd name="T41" fmla="*/ 475 h 508"/>
                  <a:gd name="T42" fmla="*/ 389 w 507"/>
                  <a:gd name="T43" fmla="*/ 499 h 508"/>
                  <a:gd name="T44" fmla="*/ 335 w 507"/>
                  <a:gd name="T45" fmla="*/ 508 h 508"/>
                  <a:gd name="T46" fmla="*/ 285 w 507"/>
                  <a:gd name="T47" fmla="*/ 499 h 508"/>
                  <a:gd name="T48" fmla="*/ 235 w 507"/>
                  <a:gd name="T49" fmla="*/ 475 h 508"/>
                  <a:gd name="T50" fmla="*/ 51 w 507"/>
                  <a:gd name="T51" fmla="*/ 294 h 508"/>
                  <a:gd name="T52" fmla="*/ 19 w 507"/>
                  <a:gd name="T53" fmla="*/ 248 h 508"/>
                  <a:gd name="T54" fmla="*/ 2 w 507"/>
                  <a:gd name="T55" fmla="*/ 198 h 508"/>
                  <a:gd name="T56" fmla="*/ 2 w 507"/>
                  <a:gd name="T57" fmla="*/ 144 h 508"/>
                  <a:gd name="T58" fmla="*/ 19 w 507"/>
                  <a:gd name="T59" fmla="*/ 95 h 508"/>
                  <a:gd name="T60" fmla="*/ 51 w 507"/>
                  <a:gd name="T61" fmla="*/ 52 h 508"/>
                  <a:gd name="T62" fmla="*/ 98 w 507"/>
                  <a:gd name="T63" fmla="*/ 18 h 508"/>
                  <a:gd name="T64" fmla="*/ 149 w 507"/>
                  <a:gd name="T65" fmla="*/ 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7" h="508">
                    <a:moveTo>
                      <a:pt x="173" y="109"/>
                    </a:moveTo>
                    <a:lnTo>
                      <a:pt x="158" y="112"/>
                    </a:lnTo>
                    <a:lnTo>
                      <a:pt x="144" y="117"/>
                    </a:lnTo>
                    <a:lnTo>
                      <a:pt x="132" y="126"/>
                    </a:lnTo>
                    <a:lnTo>
                      <a:pt x="122" y="142"/>
                    </a:lnTo>
                    <a:lnTo>
                      <a:pt x="116" y="159"/>
                    </a:lnTo>
                    <a:lnTo>
                      <a:pt x="116" y="176"/>
                    </a:lnTo>
                    <a:lnTo>
                      <a:pt x="122" y="192"/>
                    </a:lnTo>
                    <a:lnTo>
                      <a:pt x="132" y="207"/>
                    </a:lnTo>
                    <a:lnTo>
                      <a:pt x="294" y="369"/>
                    </a:lnTo>
                    <a:lnTo>
                      <a:pt x="309" y="381"/>
                    </a:lnTo>
                    <a:lnTo>
                      <a:pt x="326" y="386"/>
                    </a:lnTo>
                    <a:lnTo>
                      <a:pt x="344" y="386"/>
                    </a:lnTo>
                    <a:lnTo>
                      <a:pt x="360" y="381"/>
                    </a:lnTo>
                    <a:lnTo>
                      <a:pt x="375" y="369"/>
                    </a:lnTo>
                    <a:lnTo>
                      <a:pt x="387" y="354"/>
                    </a:lnTo>
                    <a:lnTo>
                      <a:pt x="392" y="337"/>
                    </a:lnTo>
                    <a:lnTo>
                      <a:pt x="392" y="321"/>
                    </a:lnTo>
                    <a:lnTo>
                      <a:pt x="387" y="304"/>
                    </a:lnTo>
                    <a:lnTo>
                      <a:pt x="375" y="288"/>
                    </a:lnTo>
                    <a:lnTo>
                      <a:pt x="213" y="126"/>
                    </a:lnTo>
                    <a:lnTo>
                      <a:pt x="202" y="117"/>
                    </a:lnTo>
                    <a:lnTo>
                      <a:pt x="189" y="112"/>
                    </a:lnTo>
                    <a:lnTo>
                      <a:pt x="173" y="109"/>
                    </a:lnTo>
                    <a:close/>
                    <a:moveTo>
                      <a:pt x="175" y="0"/>
                    </a:moveTo>
                    <a:lnTo>
                      <a:pt x="202" y="2"/>
                    </a:lnTo>
                    <a:lnTo>
                      <a:pt x="227" y="8"/>
                    </a:lnTo>
                    <a:lnTo>
                      <a:pt x="251" y="18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3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4"/>
                    </a:lnTo>
                    <a:lnTo>
                      <a:pt x="505" y="310"/>
                    </a:lnTo>
                    <a:lnTo>
                      <a:pt x="507" y="336"/>
                    </a:lnTo>
                    <a:lnTo>
                      <a:pt x="505" y="363"/>
                    </a:lnTo>
                    <a:lnTo>
                      <a:pt x="500" y="389"/>
                    </a:lnTo>
                    <a:lnTo>
                      <a:pt x="490" y="413"/>
                    </a:lnTo>
                    <a:lnTo>
                      <a:pt x="475" y="435"/>
                    </a:lnTo>
                    <a:lnTo>
                      <a:pt x="456" y="456"/>
                    </a:lnTo>
                    <a:lnTo>
                      <a:pt x="437" y="475"/>
                    </a:lnTo>
                    <a:lnTo>
                      <a:pt x="414" y="489"/>
                    </a:lnTo>
                    <a:lnTo>
                      <a:pt x="389" y="499"/>
                    </a:lnTo>
                    <a:lnTo>
                      <a:pt x="362" y="506"/>
                    </a:lnTo>
                    <a:lnTo>
                      <a:pt x="335" y="508"/>
                    </a:lnTo>
                    <a:lnTo>
                      <a:pt x="310" y="506"/>
                    </a:lnTo>
                    <a:lnTo>
                      <a:pt x="285" y="499"/>
                    </a:lnTo>
                    <a:lnTo>
                      <a:pt x="259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2"/>
                    </a:lnTo>
                    <a:lnTo>
                      <a:pt x="19" y="248"/>
                    </a:lnTo>
                    <a:lnTo>
                      <a:pt x="8" y="223"/>
                    </a:lnTo>
                    <a:lnTo>
                      <a:pt x="2" y="198"/>
                    </a:lnTo>
                    <a:lnTo>
                      <a:pt x="0" y="170"/>
                    </a:lnTo>
                    <a:lnTo>
                      <a:pt x="2" y="144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4" y="33"/>
                    </a:lnTo>
                    <a:lnTo>
                      <a:pt x="98" y="18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32"/>
              <p:cNvSpPr>
                <a:spLocks noEditPoints="1"/>
              </p:cNvSpPr>
              <p:nvPr/>
            </p:nvSpPr>
            <p:spPr bwMode="auto">
              <a:xfrm>
                <a:off x="1963" y="1008"/>
                <a:ext cx="85" cy="85"/>
              </a:xfrm>
              <a:custGeom>
                <a:avLst/>
                <a:gdLst>
                  <a:gd name="T0" fmla="*/ 157 w 508"/>
                  <a:gd name="T1" fmla="*/ 117 h 508"/>
                  <a:gd name="T2" fmla="*/ 132 w 508"/>
                  <a:gd name="T3" fmla="*/ 133 h 508"/>
                  <a:gd name="T4" fmla="*/ 116 w 508"/>
                  <a:gd name="T5" fmla="*/ 165 h 508"/>
                  <a:gd name="T6" fmla="*/ 121 w 508"/>
                  <a:gd name="T7" fmla="*/ 198 h 508"/>
                  <a:gd name="T8" fmla="*/ 294 w 508"/>
                  <a:gd name="T9" fmla="*/ 375 h 508"/>
                  <a:gd name="T10" fmla="*/ 325 w 508"/>
                  <a:gd name="T11" fmla="*/ 392 h 508"/>
                  <a:gd name="T12" fmla="*/ 360 w 508"/>
                  <a:gd name="T13" fmla="*/ 386 h 508"/>
                  <a:gd name="T14" fmla="*/ 386 w 508"/>
                  <a:gd name="T15" fmla="*/ 360 h 508"/>
                  <a:gd name="T16" fmla="*/ 391 w 508"/>
                  <a:gd name="T17" fmla="*/ 326 h 508"/>
                  <a:gd name="T18" fmla="*/ 375 w 508"/>
                  <a:gd name="T19" fmla="*/ 294 h 508"/>
                  <a:gd name="T20" fmla="*/ 200 w 508"/>
                  <a:gd name="T21" fmla="*/ 123 h 508"/>
                  <a:gd name="T22" fmla="*/ 173 w 508"/>
                  <a:gd name="T23" fmla="*/ 115 h 508"/>
                  <a:gd name="T24" fmla="*/ 201 w 508"/>
                  <a:gd name="T25" fmla="*/ 2 h 508"/>
                  <a:gd name="T26" fmla="*/ 251 w 508"/>
                  <a:gd name="T27" fmla="*/ 19 h 508"/>
                  <a:gd name="T28" fmla="*/ 294 w 508"/>
                  <a:gd name="T29" fmla="*/ 52 h 508"/>
                  <a:gd name="T30" fmla="*/ 474 w 508"/>
                  <a:gd name="T31" fmla="*/ 235 h 508"/>
                  <a:gd name="T32" fmla="*/ 500 w 508"/>
                  <a:gd name="T33" fmla="*/ 284 h 508"/>
                  <a:gd name="T34" fmla="*/ 508 w 508"/>
                  <a:gd name="T35" fmla="*/ 337 h 508"/>
                  <a:gd name="T36" fmla="*/ 500 w 508"/>
                  <a:gd name="T37" fmla="*/ 388 h 508"/>
                  <a:gd name="T38" fmla="*/ 474 w 508"/>
                  <a:gd name="T39" fmla="*/ 436 h 508"/>
                  <a:gd name="T40" fmla="*/ 440 w 508"/>
                  <a:gd name="T41" fmla="*/ 474 h 508"/>
                  <a:gd name="T42" fmla="*/ 402 w 508"/>
                  <a:gd name="T43" fmla="*/ 498 h 508"/>
                  <a:gd name="T44" fmla="*/ 358 w 508"/>
                  <a:gd name="T45" fmla="*/ 507 h 508"/>
                  <a:gd name="T46" fmla="*/ 307 w 508"/>
                  <a:gd name="T47" fmla="*/ 506 h 508"/>
                  <a:gd name="T48" fmla="*/ 258 w 508"/>
                  <a:gd name="T49" fmla="*/ 489 h 508"/>
                  <a:gd name="T50" fmla="*/ 213 w 508"/>
                  <a:gd name="T51" fmla="*/ 456 h 508"/>
                  <a:gd name="T52" fmla="*/ 33 w 508"/>
                  <a:gd name="T53" fmla="*/ 273 h 508"/>
                  <a:gd name="T54" fmla="*/ 8 w 508"/>
                  <a:gd name="T55" fmla="*/ 223 h 508"/>
                  <a:gd name="T56" fmla="*/ 0 w 508"/>
                  <a:gd name="T57" fmla="*/ 171 h 508"/>
                  <a:gd name="T58" fmla="*/ 8 w 508"/>
                  <a:gd name="T59" fmla="*/ 119 h 508"/>
                  <a:gd name="T60" fmla="*/ 33 w 508"/>
                  <a:gd name="T61" fmla="*/ 72 h 508"/>
                  <a:gd name="T62" fmla="*/ 73 w 508"/>
                  <a:gd name="T63" fmla="*/ 33 h 508"/>
                  <a:gd name="T64" fmla="*/ 123 w 508"/>
                  <a:gd name="T65" fmla="*/ 8 h 508"/>
                  <a:gd name="T66" fmla="*/ 175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173" y="115"/>
                    </a:moveTo>
                    <a:lnTo>
                      <a:pt x="157" y="117"/>
                    </a:lnTo>
                    <a:lnTo>
                      <a:pt x="145" y="123"/>
                    </a:lnTo>
                    <a:lnTo>
                      <a:pt x="132" y="133"/>
                    </a:lnTo>
                    <a:lnTo>
                      <a:pt x="121" y="148"/>
                    </a:lnTo>
                    <a:lnTo>
                      <a:pt x="116" y="165"/>
                    </a:lnTo>
                    <a:lnTo>
                      <a:pt x="116" y="181"/>
                    </a:lnTo>
                    <a:lnTo>
                      <a:pt x="121" y="198"/>
                    </a:lnTo>
                    <a:lnTo>
                      <a:pt x="132" y="214"/>
                    </a:lnTo>
                    <a:lnTo>
                      <a:pt x="294" y="375"/>
                    </a:lnTo>
                    <a:lnTo>
                      <a:pt x="310" y="386"/>
                    </a:lnTo>
                    <a:lnTo>
                      <a:pt x="325" y="392"/>
                    </a:lnTo>
                    <a:lnTo>
                      <a:pt x="343" y="392"/>
                    </a:lnTo>
                    <a:lnTo>
                      <a:pt x="360" y="386"/>
                    </a:lnTo>
                    <a:lnTo>
                      <a:pt x="375" y="375"/>
                    </a:lnTo>
                    <a:lnTo>
                      <a:pt x="386" y="360"/>
                    </a:lnTo>
                    <a:lnTo>
                      <a:pt x="391" y="343"/>
                    </a:lnTo>
                    <a:lnTo>
                      <a:pt x="391" y="326"/>
                    </a:lnTo>
                    <a:lnTo>
                      <a:pt x="386" y="310"/>
                    </a:lnTo>
                    <a:lnTo>
                      <a:pt x="375" y="294"/>
                    </a:lnTo>
                    <a:lnTo>
                      <a:pt x="213" y="133"/>
                    </a:lnTo>
                    <a:lnTo>
                      <a:pt x="200" y="123"/>
                    </a:lnTo>
                    <a:lnTo>
                      <a:pt x="186" y="117"/>
                    </a:lnTo>
                    <a:lnTo>
                      <a:pt x="173" y="115"/>
                    </a:lnTo>
                    <a:close/>
                    <a:moveTo>
                      <a:pt x="175" y="0"/>
                    </a:moveTo>
                    <a:lnTo>
                      <a:pt x="201" y="2"/>
                    </a:lnTo>
                    <a:lnTo>
                      <a:pt x="227" y="8"/>
                    </a:lnTo>
                    <a:lnTo>
                      <a:pt x="251" y="19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4"/>
                    </a:lnTo>
                    <a:lnTo>
                      <a:pt x="474" y="235"/>
                    </a:lnTo>
                    <a:lnTo>
                      <a:pt x="489" y="259"/>
                    </a:lnTo>
                    <a:lnTo>
                      <a:pt x="500" y="284"/>
                    </a:lnTo>
                    <a:lnTo>
                      <a:pt x="506" y="311"/>
                    </a:lnTo>
                    <a:lnTo>
                      <a:pt x="508" y="337"/>
                    </a:lnTo>
                    <a:lnTo>
                      <a:pt x="506" y="363"/>
                    </a:lnTo>
                    <a:lnTo>
                      <a:pt x="500" y="388"/>
                    </a:lnTo>
                    <a:lnTo>
                      <a:pt x="489" y="413"/>
                    </a:lnTo>
                    <a:lnTo>
                      <a:pt x="474" y="436"/>
                    </a:lnTo>
                    <a:lnTo>
                      <a:pt x="456" y="456"/>
                    </a:lnTo>
                    <a:lnTo>
                      <a:pt x="440" y="474"/>
                    </a:lnTo>
                    <a:lnTo>
                      <a:pt x="422" y="487"/>
                    </a:lnTo>
                    <a:lnTo>
                      <a:pt x="402" y="498"/>
                    </a:lnTo>
                    <a:lnTo>
                      <a:pt x="380" y="504"/>
                    </a:lnTo>
                    <a:lnTo>
                      <a:pt x="358" y="507"/>
                    </a:lnTo>
                    <a:lnTo>
                      <a:pt x="335" y="508"/>
                    </a:lnTo>
                    <a:lnTo>
                      <a:pt x="307" y="506"/>
                    </a:lnTo>
                    <a:lnTo>
                      <a:pt x="282" y="500"/>
                    </a:lnTo>
                    <a:lnTo>
                      <a:pt x="258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3"/>
                    </a:lnTo>
                    <a:lnTo>
                      <a:pt x="19" y="249"/>
                    </a:lnTo>
                    <a:lnTo>
                      <a:pt x="8" y="223"/>
                    </a:lnTo>
                    <a:lnTo>
                      <a:pt x="2" y="197"/>
                    </a:lnTo>
                    <a:lnTo>
                      <a:pt x="0" y="171"/>
                    </a:lnTo>
                    <a:lnTo>
                      <a:pt x="2" y="145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3" y="33"/>
                    </a:lnTo>
                    <a:lnTo>
                      <a:pt x="97" y="19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33"/>
              <p:cNvSpPr>
                <a:spLocks/>
              </p:cNvSpPr>
              <p:nvPr/>
            </p:nvSpPr>
            <p:spPr bwMode="auto">
              <a:xfrm>
                <a:off x="1941" y="987"/>
                <a:ext cx="47" cy="46"/>
              </a:xfrm>
              <a:custGeom>
                <a:avLst/>
                <a:gdLst>
                  <a:gd name="T0" fmla="*/ 49 w 282"/>
                  <a:gd name="T1" fmla="*/ 0 h 276"/>
                  <a:gd name="T2" fmla="*/ 66 w 282"/>
                  <a:gd name="T3" fmla="*/ 0 h 276"/>
                  <a:gd name="T4" fmla="*/ 83 w 282"/>
                  <a:gd name="T5" fmla="*/ 5 h 276"/>
                  <a:gd name="T6" fmla="*/ 98 w 282"/>
                  <a:gd name="T7" fmla="*/ 16 h 276"/>
                  <a:gd name="T8" fmla="*/ 265 w 282"/>
                  <a:gd name="T9" fmla="*/ 178 h 276"/>
                  <a:gd name="T10" fmla="*/ 277 w 282"/>
                  <a:gd name="T11" fmla="*/ 193 h 276"/>
                  <a:gd name="T12" fmla="*/ 282 w 282"/>
                  <a:gd name="T13" fmla="*/ 210 h 276"/>
                  <a:gd name="T14" fmla="*/ 282 w 282"/>
                  <a:gd name="T15" fmla="*/ 227 h 276"/>
                  <a:gd name="T16" fmla="*/ 277 w 282"/>
                  <a:gd name="T17" fmla="*/ 243 h 276"/>
                  <a:gd name="T18" fmla="*/ 265 w 282"/>
                  <a:gd name="T19" fmla="*/ 259 h 276"/>
                  <a:gd name="T20" fmla="*/ 252 w 282"/>
                  <a:gd name="T21" fmla="*/ 269 h 276"/>
                  <a:gd name="T22" fmla="*/ 238 w 282"/>
                  <a:gd name="T23" fmla="*/ 274 h 276"/>
                  <a:gd name="T24" fmla="*/ 225 w 282"/>
                  <a:gd name="T25" fmla="*/ 276 h 276"/>
                  <a:gd name="T26" fmla="*/ 209 w 282"/>
                  <a:gd name="T27" fmla="*/ 274 h 276"/>
                  <a:gd name="T28" fmla="*/ 197 w 282"/>
                  <a:gd name="T29" fmla="*/ 269 h 276"/>
                  <a:gd name="T30" fmla="*/ 184 w 282"/>
                  <a:gd name="T31" fmla="*/ 259 h 276"/>
                  <a:gd name="T32" fmla="*/ 17 w 282"/>
                  <a:gd name="T33" fmla="*/ 97 h 276"/>
                  <a:gd name="T34" fmla="*/ 5 w 282"/>
                  <a:gd name="T35" fmla="*/ 81 h 276"/>
                  <a:gd name="T36" fmla="*/ 0 w 282"/>
                  <a:gd name="T37" fmla="*/ 65 h 276"/>
                  <a:gd name="T38" fmla="*/ 0 w 282"/>
                  <a:gd name="T39" fmla="*/ 48 h 276"/>
                  <a:gd name="T40" fmla="*/ 5 w 282"/>
                  <a:gd name="T41" fmla="*/ 31 h 276"/>
                  <a:gd name="T42" fmla="*/ 17 w 282"/>
                  <a:gd name="T43" fmla="*/ 16 h 276"/>
                  <a:gd name="T44" fmla="*/ 32 w 282"/>
                  <a:gd name="T45" fmla="*/ 5 h 276"/>
                  <a:gd name="T46" fmla="*/ 49 w 282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276">
                    <a:moveTo>
                      <a:pt x="49" y="0"/>
                    </a:moveTo>
                    <a:lnTo>
                      <a:pt x="66" y="0"/>
                    </a:lnTo>
                    <a:lnTo>
                      <a:pt x="83" y="5"/>
                    </a:lnTo>
                    <a:lnTo>
                      <a:pt x="98" y="16"/>
                    </a:lnTo>
                    <a:lnTo>
                      <a:pt x="265" y="178"/>
                    </a:lnTo>
                    <a:lnTo>
                      <a:pt x="277" y="193"/>
                    </a:lnTo>
                    <a:lnTo>
                      <a:pt x="282" y="210"/>
                    </a:lnTo>
                    <a:lnTo>
                      <a:pt x="282" y="227"/>
                    </a:lnTo>
                    <a:lnTo>
                      <a:pt x="277" y="243"/>
                    </a:lnTo>
                    <a:lnTo>
                      <a:pt x="265" y="259"/>
                    </a:lnTo>
                    <a:lnTo>
                      <a:pt x="252" y="269"/>
                    </a:lnTo>
                    <a:lnTo>
                      <a:pt x="238" y="274"/>
                    </a:lnTo>
                    <a:lnTo>
                      <a:pt x="225" y="276"/>
                    </a:lnTo>
                    <a:lnTo>
                      <a:pt x="209" y="274"/>
                    </a:lnTo>
                    <a:lnTo>
                      <a:pt x="197" y="269"/>
                    </a:lnTo>
                    <a:lnTo>
                      <a:pt x="184" y="259"/>
                    </a:lnTo>
                    <a:lnTo>
                      <a:pt x="17" y="97"/>
                    </a:lnTo>
                    <a:lnTo>
                      <a:pt x="5" y="81"/>
                    </a:lnTo>
                    <a:lnTo>
                      <a:pt x="0" y="65"/>
                    </a:lnTo>
                    <a:lnTo>
                      <a:pt x="0" y="48"/>
                    </a:lnTo>
                    <a:lnTo>
                      <a:pt x="5" y="31"/>
                    </a:lnTo>
                    <a:lnTo>
                      <a:pt x="17" y="16"/>
                    </a:lnTo>
                    <a:lnTo>
                      <a:pt x="32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34"/>
              <p:cNvSpPr>
                <a:spLocks noEditPoints="1"/>
              </p:cNvSpPr>
              <p:nvPr/>
            </p:nvSpPr>
            <p:spPr bwMode="auto">
              <a:xfrm>
                <a:off x="2045" y="1090"/>
                <a:ext cx="84" cy="85"/>
              </a:xfrm>
              <a:custGeom>
                <a:avLst/>
                <a:gdLst>
                  <a:gd name="T0" fmla="*/ 158 w 509"/>
                  <a:gd name="T1" fmla="*/ 118 h 509"/>
                  <a:gd name="T2" fmla="*/ 133 w 509"/>
                  <a:gd name="T3" fmla="*/ 134 h 509"/>
                  <a:gd name="T4" fmla="*/ 117 w 509"/>
                  <a:gd name="T5" fmla="*/ 165 h 509"/>
                  <a:gd name="T6" fmla="*/ 122 w 509"/>
                  <a:gd name="T7" fmla="*/ 199 h 509"/>
                  <a:gd name="T8" fmla="*/ 294 w 509"/>
                  <a:gd name="T9" fmla="*/ 377 h 509"/>
                  <a:gd name="T10" fmla="*/ 327 w 509"/>
                  <a:gd name="T11" fmla="*/ 392 h 509"/>
                  <a:gd name="T12" fmla="*/ 361 w 509"/>
                  <a:gd name="T13" fmla="*/ 387 h 509"/>
                  <a:gd name="T14" fmla="*/ 385 w 509"/>
                  <a:gd name="T15" fmla="*/ 364 h 509"/>
                  <a:gd name="T16" fmla="*/ 393 w 509"/>
                  <a:gd name="T17" fmla="*/ 336 h 509"/>
                  <a:gd name="T18" fmla="*/ 385 w 509"/>
                  <a:gd name="T19" fmla="*/ 307 h 509"/>
                  <a:gd name="T20" fmla="*/ 213 w 509"/>
                  <a:gd name="T21" fmla="*/ 134 h 509"/>
                  <a:gd name="T22" fmla="*/ 186 w 509"/>
                  <a:gd name="T23" fmla="*/ 118 h 509"/>
                  <a:gd name="T24" fmla="*/ 176 w 509"/>
                  <a:gd name="T25" fmla="*/ 0 h 509"/>
                  <a:gd name="T26" fmla="*/ 227 w 509"/>
                  <a:gd name="T27" fmla="*/ 9 h 509"/>
                  <a:gd name="T28" fmla="*/ 274 w 509"/>
                  <a:gd name="T29" fmla="*/ 34 h 509"/>
                  <a:gd name="T30" fmla="*/ 456 w 509"/>
                  <a:gd name="T31" fmla="*/ 215 h 509"/>
                  <a:gd name="T32" fmla="*/ 490 w 509"/>
                  <a:gd name="T33" fmla="*/ 259 h 509"/>
                  <a:gd name="T34" fmla="*/ 507 w 509"/>
                  <a:gd name="T35" fmla="*/ 308 h 509"/>
                  <a:gd name="T36" fmla="*/ 507 w 509"/>
                  <a:gd name="T37" fmla="*/ 363 h 509"/>
                  <a:gd name="T38" fmla="*/ 490 w 509"/>
                  <a:gd name="T39" fmla="*/ 416 h 509"/>
                  <a:gd name="T40" fmla="*/ 456 w 509"/>
                  <a:gd name="T41" fmla="*/ 458 h 509"/>
                  <a:gd name="T42" fmla="*/ 414 w 509"/>
                  <a:gd name="T43" fmla="*/ 490 h 509"/>
                  <a:gd name="T44" fmla="*/ 363 w 509"/>
                  <a:gd name="T45" fmla="*/ 507 h 509"/>
                  <a:gd name="T46" fmla="*/ 308 w 509"/>
                  <a:gd name="T47" fmla="*/ 507 h 509"/>
                  <a:gd name="T48" fmla="*/ 255 w 509"/>
                  <a:gd name="T49" fmla="*/ 490 h 509"/>
                  <a:gd name="T50" fmla="*/ 213 w 509"/>
                  <a:gd name="T51" fmla="*/ 458 h 509"/>
                  <a:gd name="T52" fmla="*/ 34 w 509"/>
                  <a:gd name="T53" fmla="*/ 274 h 509"/>
                  <a:gd name="T54" fmla="*/ 9 w 509"/>
                  <a:gd name="T55" fmla="*/ 224 h 509"/>
                  <a:gd name="T56" fmla="*/ 0 w 509"/>
                  <a:gd name="T57" fmla="*/ 172 h 509"/>
                  <a:gd name="T58" fmla="*/ 9 w 509"/>
                  <a:gd name="T59" fmla="*/ 120 h 509"/>
                  <a:gd name="T60" fmla="*/ 34 w 509"/>
                  <a:gd name="T61" fmla="*/ 73 h 509"/>
                  <a:gd name="T62" fmla="*/ 74 w 509"/>
                  <a:gd name="T63" fmla="*/ 34 h 509"/>
                  <a:gd name="T64" fmla="*/ 123 w 509"/>
                  <a:gd name="T65" fmla="*/ 9 h 509"/>
                  <a:gd name="T66" fmla="*/ 176 w 509"/>
                  <a:gd name="T6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9">
                    <a:moveTo>
                      <a:pt x="174" y="116"/>
                    </a:moveTo>
                    <a:lnTo>
                      <a:pt x="158" y="118"/>
                    </a:lnTo>
                    <a:lnTo>
                      <a:pt x="145" y="124"/>
                    </a:lnTo>
                    <a:lnTo>
                      <a:pt x="133" y="134"/>
                    </a:lnTo>
                    <a:lnTo>
                      <a:pt x="122" y="149"/>
                    </a:lnTo>
                    <a:lnTo>
                      <a:pt x="117" y="165"/>
                    </a:lnTo>
                    <a:lnTo>
                      <a:pt x="117" y="182"/>
                    </a:lnTo>
                    <a:lnTo>
                      <a:pt x="122" y="199"/>
                    </a:lnTo>
                    <a:lnTo>
                      <a:pt x="133" y="215"/>
                    </a:lnTo>
                    <a:lnTo>
                      <a:pt x="294" y="377"/>
                    </a:lnTo>
                    <a:lnTo>
                      <a:pt x="310" y="387"/>
                    </a:lnTo>
                    <a:lnTo>
                      <a:pt x="327" y="392"/>
                    </a:lnTo>
                    <a:lnTo>
                      <a:pt x="344" y="392"/>
                    </a:lnTo>
                    <a:lnTo>
                      <a:pt x="361" y="387"/>
                    </a:lnTo>
                    <a:lnTo>
                      <a:pt x="375" y="377"/>
                    </a:lnTo>
                    <a:lnTo>
                      <a:pt x="385" y="364"/>
                    </a:lnTo>
                    <a:lnTo>
                      <a:pt x="391" y="351"/>
                    </a:lnTo>
                    <a:lnTo>
                      <a:pt x="393" y="336"/>
                    </a:lnTo>
                    <a:lnTo>
                      <a:pt x="391" y="320"/>
                    </a:lnTo>
                    <a:lnTo>
                      <a:pt x="385" y="307"/>
                    </a:lnTo>
                    <a:lnTo>
                      <a:pt x="375" y="296"/>
                    </a:lnTo>
                    <a:lnTo>
                      <a:pt x="213" y="134"/>
                    </a:lnTo>
                    <a:lnTo>
                      <a:pt x="201" y="124"/>
                    </a:lnTo>
                    <a:lnTo>
                      <a:pt x="186" y="118"/>
                    </a:lnTo>
                    <a:lnTo>
                      <a:pt x="174" y="116"/>
                    </a:lnTo>
                    <a:close/>
                    <a:moveTo>
                      <a:pt x="176" y="0"/>
                    </a:moveTo>
                    <a:lnTo>
                      <a:pt x="202" y="2"/>
                    </a:lnTo>
                    <a:lnTo>
                      <a:pt x="227" y="9"/>
                    </a:lnTo>
                    <a:lnTo>
                      <a:pt x="251" y="19"/>
                    </a:lnTo>
                    <a:lnTo>
                      <a:pt x="274" y="34"/>
                    </a:lnTo>
                    <a:lnTo>
                      <a:pt x="294" y="53"/>
                    </a:lnTo>
                    <a:lnTo>
                      <a:pt x="456" y="215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3"/>
                    </a:lnTo>
                    <a:lnTo>
                      <a:pt x="507" y="308"/>
                    </a:lnTo>
                    <a:lnTo>
                      <a:pt x="509" y="336"/>
                    </a:lnTo>
                    <a:lnTo>
                      <a:pt x="507" y="363"/>
                    </a:lnTo>
                    <a:lnTo>
                      <a:pt x="500" y="390"/>
                    </a:lnTo>
                    <a:lnTo>
                      <a:pt x="490" y="416"/>
                    </a:lnTo>
                    <a:lnTo>
                      <a:pt x="475" y="438"/>
                    </a:lnTo>
                    <a:lnTo>
                      <a:pt x="456" y="458"/>
                    </a:lnTo>
                    <a:lnTo>
                      <a:pt x="437" y="475"/>
                    </a:lnTo>
                    <a:lnTo>
                      <a:pt x="414" y="490"/>
                    </a:lnTo>
                    <a:lnTo>
                      <a:pt x="390" y="501"/>
                    </a:lnTo>
                    <a:lnTo>
                      <a:pt x="363" y="507"/>
                    </a:lnTo>
                    <a:lnTo>
                      <a:pt x="335" y="509"/>
                    </a:lnTo>
                    <a:lnTo>
                      <a:pt x="308" y="507"/>
                    </a:lnTo>
                    <a:lnTo>
                      <a:pt x="281" y="501"/>
                    </a:lnTo>
                    <a:lnTo>
                      <a:pt x="255" y="490"/>
                    </a:lnTo>
                    <a:lnTo>
                      <a:pt x="233" y="475"/>
                    </a:lnTo>
                    <a:lnTo>
                      <a:pt x="213" y="458"/>
                    </a:lnTo>
                    <a:lnTo>
                      <a:pt x="53" y="296"/>
                    </a:lnTo>
                    <a:lnTo>
                      <a:pt x="34" y="274"/>
                    </a:lnTo>
                    <a:lnTo>
                      <a:pt x="19" y="249"/>
                    </a:lnTo>
                    <a:lnTo>
                      <a:pt x="9" y="224"/>
                    </a:lnTo>
                    <a:lnTo>
                      <a:pt x="2" y="198"/>
                    </a:lnTo>
                    <a:lnTo>
                      <a:pt x="0" y="172"/>
                    </a:lnTo>
                    <a:lnTo>
                      <a:pt x="2" y="145"/>
                    </a:lnTo>
                    <a:lnTo>
                      <a:pt x="9" y="120"/>
                    </a:lnTo>
                    <a:lnTo>
                      <a:pt x="19" y="96"/>
                    </a:lnTo>
                    <a:lnTo>
                      <a:pt x="34" y="73"/>
                    </a:lnTo>
                    <a:lnTo>
                      <a:pt x="53" y="53"/>
                    </a:lnTo>
                    <a:lnTo>
                      <a:pt x="74" y="34"/>
                    </a:lnTo>
                    <a:lnTo>
                      <a:pt x="98" y="19"/>
                    </a:lnTo>
                    <a:lnTo>
                      <a:pt x="123" y="9"/>
                    </a:lnTo>
                    <a:lnTo>
                      <a:pt x="149" y="2"/>
                    </a:lnTo>
                    <a:lnTo>
                      <a:pt x="1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35"/>
              <p:cNvSpPr>
                <a:spLocks/>
              </p:cNvSpPr>
              <p:nvPr/>
            </p:nvSpPr>
            <p:spPr bwMode="auto">
              <a:xfrm>
                <a:off x="2024" y="1069"/>
                <a:ext cx="45" cy="46"/>
              </a:xfrm>
              <a:custGeom>
                <a:avLst/>
                <a:gdLst>
                  <a:gd name="T0" fmla="*/ 48 w 275"/>
                  <a:gd name="T1" fmla="*/ 0 h 277"/>
                  <a:gd name="T2" fmla="*/ 65 w 275"/>
                  <a:gd name="T3" fmla="*/ 0 h 277"/>
                  <a:gd name="T4" fmla="*/ 82 w 275"/>
                  <a:gd name="T5" fmla="*/ 6 h 277"/>
                  <a:gd name="T6" fmla="*/ 98 w 275"/>
                  <a:gd name="T7" fmla="*/ 17 h 277"/>
                  <a:gd name="T8" fmla="*/ 259 w 275"/>
                  <a:gd name="T9" fmla="*/ 179 h 277"/>
                  <a:gd name="T10" fmla="*/ 270 w 275"/>
                  <a:gd name="T11" fmla="*/ 194 h 277"/>
                  <a:gd name="T12" fmla="*/ 275 w 275"/>
                  <a:gd name="T13" fmla="*/ 210 h 277"/>
                  <a:gd name="T14" fmla="*/ 275 w 275"/>
                  <a:gd name="T15" fmla="*/ 228 h 277"/>
                  <a:gd name="T16" fmla="*/ 270 w 275"/>
                  <a:gd name="T17" fmla="*/ 244 h 277"/>
                  <a:gd name="T18" fmla="*/ 259 w 275"/>
                  <a:gd name="T19" fmla="*/ 260 h 277"/>
                  <a:gd name="T20" fmla="*/ 246 w 275"/>
                  <a:gd name="T21" fmla="*/ 269 h 277"/>
                  <a:gd name="T22" fmla="*/ 231 w 275"/>
                  <a:gd name="T23" fmla="*/ 275 h 277"/>
                  <a:gd name="T24" fmla="*/ 219 w 275"/>
                  <a:gd name="T25" fmla="*/ 277 h 277"/>
                  <a:gd name="T26" fmla="*/ 203 w 275"/>
                  <a:gd name="T27" fmla="*/ 275 h 277"/>
                  <a:gd name="T28" fmla="*/ 190 w 275"/>
                  <a:gd name="T29" fmla="*/ 269 h 277"/>
                  <a:gd name="T30" fmla="*/ 179 w 275"/>
                  <a:gd name="T31" fmla="*/ 260 h 277"/>
                  <a:gd name="T32" fmla="*/ 17 w 275"/>
                  <a:gd name="T33" fmla="*/ 98 h 277"/>
                  <a:gd name="T34" fmla="*/ 5 w 275"/>
                  <a:gd name="T35" fmla="*/ 83 h 277"/>
                  <a:gd name="T36" fmla="*/ 0 w 275"/>
                  <a:gd name="T37" fmla="*/ 66 h 277"/>
                  <a:gd name="T38" fmla="*/ 0 w 275"/>
                  <a:gd name="T39" fmla="*/ 49 h 277"/>
                  <a:gd name="T40" fmla="*/ 5 w 275"/>
                  <a:gd name="T41" fmla="*/ 32 h 277"/>
                  <a:gd name="T42" fmla="*/ 17 w 275"/>
                  <a:gd name="T43" fmla="*/ 17 h 277"/>
                  <a:gd name="T44" fmla="*/ 32 w 275"/>
                  <a:gd name="T45" fmla="*/ 6 h 277"/>
                  <a:gd name="T46" fmla="*/ 48 w 275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5" h="277">
                    <a:moveTo>
                      <a:pt x="48" y="0"/>
                    </a:moveTo>
                    <a:lnTo>
                      <a:pt x="65" y="0"/>
                    </a:lnTo>
                    <a:lnTo>
                      <a:pt x="82" y="6"/>
                    </a:lnTo>
                    <a:lnTo>
                      <a:pt x="98" y="17"/>
                    </a:lnTo>
                    <a:lnTo>
                      <a:pt x="259" y="179"/>
                    </a:lnTo>
                    <a:lnTo>
                      <a:pt x="270" y="194"/>
                    </a:lnTo>
                    <a:lnTo>
                      <a:pt x="275" y="210"/>
                    </a:lnTo>
                    <a:lnTo>
                      <a:pt x="275" y="228"/>
                    </a:lnTo>
                    <a:lnTo>
                      <a:pt x="270" y="244"/>
                    </a:lnTo>
                    <a:lnTo>
                      <a:pt x="259" y="260"/>
                    </a:lnTo>
                    <a:lnTo>
                      <a:pt x="246" y="269"/>
                    </a:lnTo>
                    <a:lnTo>
                      <a:pt x="231" y="275"/>
                    </a:lnTo>
                    <a:lnTo>
                      <a:pt x="219" y="277"/>
                    </a:lnTo>
                    <a:lnTo>
                      <a:pt x="203" y="275"/>
                    </a:lnTo>
                    <a:lnTo>
                      <a:pt x="190" y="269"/>
                    </a:lnTo>
                    <a:lnTo>
                      <a:pt x="179" y="260"/>
                    </a:lnTo>
                    <a:lnTo>
                      <a:pt x="17" y="98"/>
                    </a:lnTo>
                    <a:lnTo>
                      <a:pt x="5" y="83"/>
                    </a:lnTo>
                    <a:lnTo>
                      <a:pt x="0" y="66"/>
                    </a:lnTo>
                    <a:lnTo>
                      <a:pt x="0" y="49"/>
                    </a:lnTo>
                    <a:lnTo>
                      <a:pt x="5" y="32"/>
                    </a:lnTo>
                    <a:lnTo>
                      <a:pt x="17" y="17"/>
                    </a:lnTo>
                    <a:lnTo>
                      <a:pt x="32" y="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36"/>
              <p:cNvSpPr>
                <a:spLocks noEditPoints="1"/>
              </p:cNvSpPr>
              <p:nvPr/>
            </p:nvSpPr>
            <p:spPr bwMode="auto">
              <a:xfrm>
                <a:off x="2004" y="1129"/>
                <a:ext cx="232" cy="376"/>
              </a:xfrm>
              <a:custGeom>
                <a:avLst/>
                <a:gdLst>
                  <a:gd name="T0" fmla="*/ 739 w 1392"/>
                  <a:gd name="T1" fmla="*/ 169 h 2258"/>
                  <a:gd name="T2" fmla="*/ 698 w 1392"/>
                  <a:gd name="T3" fmla="*/ 231 h 2258"/>
                  <a:gd name="T4" fmla="*/ 628 w 1392"/>
                  <a:gd name="T5" fmla="*/ 275 h 2258"/>
                  <a:gd name="T6" fmla="*/ 549 w 1392"/>
                  <a:gd name="T7" fmla="*/ 280 h 2258"/>
                  <a:gd name="T8" fmla="*/ 476 w 1392"/>
                  <a:gd name="T9" fmla="*/ 250 h 2258"/>
                  <a:gd name="T10" fmla="*/ 335 w 1392"/>
                  <a:gd name="T11" fmla="*/ 179 h 2258"/>
                  <a:gd name="T12" fmla="*/ 168 w 1392"/>
                  <a:gd name="T13" fmla="*/ 248 h 2258"/>
                  <a:gd name="T14" fmla="*/ 124 w 1392"/>
                  <a:gd name="T15" fmla="*/ 292 h 2258"/>
                  <a:gd name="T16" fmla="*/ 115 w 1392"/>
                  <a:gd name="T17" fmla="*/ 1934 h 2258"/>
                  <a:gd name="T18" fmla="*/ 136 w 1392"/>
                  <a:gd name="T19" fmla="*/ 1993 h 2258"/>
                  <a:gd name="T20" fmla="*/ 237 w 1392"/>
                  <a:gd name="T21" fmla="*/ 2056 h 2258"/>
                  <a:gd name="T22" fmla="*/ 460 w 1392"/>
                  <a:gd name="T23" fmla="*/ 2131 h 2258"/>
                  <a:gd name="T24" fmla="*/ 690 w 1392"/>
                  <a:gd name="T25" fmla="*/ 2155 h 2258"/>
                  <a:gd name="T26" fmla="*/ 920 w 1392"/>
                  <a:gd name="T27" fmla="*/ 2131 h 2258"/>
                  <a:gd name="T28" fmla="*/ 1143 w 1392"/>
                  <a:gd name="T29" fmla="*/ 2056 h 2258"/>
                  <a:gd name="T30" fmla="*/ 1245 w 1392"/>
                  <a:gd name="T31" fmla="*/ 1995 h 2258"/>
                  <a:gd name="T32" fmla="*/ 1264 w 1392"/>
                  <a:gd name="T33" fmla="*/ 1934 h 2258"/>
                  <a:gd name="T34" fmla="*/ 1254 w 1392"/>
                  <a:gd name="T35" fmla="*/ 289 h 2258"/>
                  <a:gd name="T36" fmla="*/ 1212 w 1392"/>
                  <a:gd name="T37" fmla="*/ 242 h 2258"/>
                  <a:gd name="T38" fmla="*/ 998 w 1392"/>
                  <a:gd name="T39" fmla="*/ 161 h 2258"/>
                  <a:gd name="T40" fmla="*/ 751 w 1392"/>
                  <a:gd name="T41" fmla="*/ 122 h 2258"/>
                  <a:gd name="T42" fmla="*/ 840 w 1392"/>
                  <a:gd name="T43" fmla="*/ 8 h 2258"/>
                  <a:gd name="T44" fmla="*/ 1064 w 1392"/>
                  <a:gd name="T45" fmla="*/ 55 h 2258"/>
                  <a:gd name="T46" fmla="*/ 1270 w 1392"/>
                  <a:gd name="T47" fmla="*/ 138 h 2258"/>
                  <a:gd name="T48" fmla="*/ 1341 w 1392"/>
                  <a:gd name="T49" fmla="*/ 193 h 2258"/>
                  <a:gd name="T50" fmla="*/ 1383 w 1392"/>
                  <a:gd name="T51" fmla="*/ 270 h 2258"/>
                  <a:gd name="T52" fmla="*/ 1392 w 1392"/>
                  <a:gd name="T53" fmla="*/ 1929 h 2258"/>
                  <a:gd name="T54" fmla="*/ 1373 w 1392"/>
                  <a:gd name="T55" fmla="*/ 2015 h 2258"/>
                  <a:gd name="T56" fmla="*/ 1321 w 1392"/>
                  <a:gd name="T57" fmla="*/ 2087 h 2258"/>
                  <a:gd name="T58" fmla="*/ 1200 w 1392"/>
                  <a:gd name="T59" fmla="*/ 2154 h 2258"/>
                  <a:gd name="T60" fmla="*/ 949 w 1392"/>
                  <a:gd name="T61" fmla="*/ 2230 h 2258"/>
                  <a:gd name="T62" fmla="*/ 693 w 1392"/>
                  <a:gd name="T63" fmla="*/ 2258 h 2258"/>
                  <a:gd name="T64" fmla="*/ 438 w 1392"/>
                  <a:gd name="T65" fmla="*/ 2232 h 2258"/>
                  <a:gd name="T66" fmla="*/ 191 w 1392"/>
                  <a:gd name="T67" fmla="*/ 2149 h 2258"/>
                  <a:gd name="T68" fmla="*/ 71 w 1392"/>
                  <a:gd name="T69" fmla="*/ 2080 h 2258"/>
                  <a:gd name="T70" fmla="*/ 18 w 1392"/>
                  <a:gd name="T71" fmla="*/ 2010 h 2258"/>
                  <a:gd name="T72" fmla="*/ 0 w 1392"/>
                  <a:gd name="T73" fmla="*/ 1923 h 2258"/>
                  <a:gd name="T74" fmla="*/ 8 w 1392"/>
                  <a:gd name="T75" fmla="*/ 270 h 2258"/>
                  <a:gd name="T76" fmla="*/ 50 w 1392"/>
                  <a:gd name="T77" fmla="*/ 193 h 2258"/>
                  <a:gd name="T78" fmla="*/ 121 w 1392"/>
                  <a:gd name="T79" fmla="*/ 138 h 2258"/>
                  <a:gd name="T80" fmla="*/ 319 w 1392"/>
                  <a:gd name="T81" fmla="*/ 57 h 2258"/>
                  <a:gd name="T82" fmla="*/ 421 w 1392"/>
                  <a:gd name="T83" fmla="*/ 34 h 2258"/>
                  <a:gd name="T84" fmla="*/ 543 w 1392"/>
                  <a:gd name="T85" fmla="*/ 145 h 2258"/>
                  <a:gd name="T86" fmla="*/ 592 w 1392"/>
                  <a:gd name="T87" fmla="*/ 160 h 2258"/>
                  <a:gd name="T88" fmla="*/ 634 w 1392"/>
                  <a:gd name="T89" fmla="*/ 130 h 2258"/>
                  <a:gd name="T90" fmla="*/ 635 w 1392"/>
                  <a:gd name="T91" fmla="*/ 81 h 2258"/>
                  <a:gd name="T92" fmla="*/ 632 w 1392"/>
                  <a:gd name="T93" fmla="*/ 47 h 2258"/>
                  <a:gd name="T94" fmla="*/ 654 w 1392"/>
                  <a:gd name="T95" fmla="*/ 13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92" h="2258">
                    <a:moveTo>
                      <a:pt x="751" y="122"/>
                    </a:moveTo>
                    <a:lnTo>
                      <a:pt x="746" y="146"/>
                    </a:lnTo>
                    <a:lnTo>
                      <a:pt x="739" y="169"/>
                    </a:lnTo>
                    <a:lnTo>
                      <a:pt x="730" y="191"/>
                    </a:lnTo>
                    <a:lnTo>
                      <a:pt x="717" y="212"/>
                    </a:lnTo>
                    <a:lnTo>
                      <a:pt x="698" y="231"/>
                    </a:lnTo>
                    <a:lnTo>
                      <a:pt x="676" y="250"/>
                    </a:lnTo>
                    <a:lnTo>
                      <a:pt x="653" y="264"/>
                    </a:lnTo>
                    <a:lnTo>
                      <a:pt x="628" y="275"/>
                    </a:lnTo>
                    <a:lnTo>
                      <a:pt x="602" y="280"/>
                    </a:lnTo>
                    <a:lnTo>
                      <a:pt x="575" y="282"/>
                    </a:lnTo>
                    <a:lnTo>
                      <a:pt x="549" y="280"/>
                    </a:lnTo>
                    <a:lnTo>
                      <a:pt x="523" y="275"/>
                    </a:lnTo>
                    <a:lnTo>
                      <a:pt x="499" y="264"/>
                    </a:lnTo>
                    <a:lnTo>
                      <a:pt x="476" y="250"/>
                    </a:lnTo>
                    <a:lnTo>
                      <a:pt x="455" y="231"/>
                    </a:lnTo>
                    <a:lnTo>
                      <a:pt x="386" y="161"/>
                    </a:lnTo>
                    <a:lnTo>
                      <a:pt x="335" y="179"/>
                    </a:lnTo>
                    <a:lnTo>
                      <a:pt x="283" y="198"/>
                    </a:lnTo>
                    <a:lnTo>
                      <a:pt x="231" y="219"/>
                    </a:lnTo>
                    <a:lnTo>
                      <a:pt x="168" y="248"/>
                    </a:lnTo>
                    <a:lnTo>
                      <a:pt x="149" y="260"/>
                    </a:lnTo>
                    <a:lnTo>
                      <a:pt x="134" y="275"/>
                    </a:lnTo>
                    <a:lnTo>
                      <a:pt x="124" y="292"/>
                    </a:lnTo>
                    <a:lnTo>
                      <a:pt x="117" y="312"/>
                    </a:lnTo>
                    <a:lnTo>
                      <a:pt x="115" y="335"/>
                    </a:lnTo>
                    <a:lnTo>
                      <a:pt x="115" y="1934"/>
                    </a:lnTo>
                    <a:lnTo>
                      <a:pt x="118" y="1955"/>
                    </a:lnTo>
                    <a:lnTo>
                      <a:pt x="126" y="1975"/>
                    </a:lnTo>
                    <a:lnTo>
                      <a:pt x="136" y="1993"/>
                    </a:lnTo>
                    <a:lnTo>
                      <a:pt x="151" y="2009"/>
                    </a:lnTo>
                    <a:lnTo>
                      <a:pt x="168" y="2022"/>
                    </a:lnTo>
                    <a:lnTo>
                      <a:pt x="237" y="2056"/>
                    </a:lnTo>
                    <a:lnTo>
                      <a:pt x="309" y="2087"/>
                    </a:lnTo>
                    <a:lnTo>
                      <a:pt x="384" y="2111"/>
                    </a:lnTo>
                    <a:lnTo>
                      <a:pt x="460" y="2131"/>
                    </a:lnTo>
                    <a:lnTo>
                      <a:pt x="535" y="2145"/>
                    </a:lnTo>
                    <a:lnTo>
                      <a:pt x="613" y="2153"/>
                    </a:lnTo>
                    <a:lnTo>
                      <a:pt x="690" y="2155"/>
                    </a:lnTo>
                    <a:lnTo>
                      <a:pt x="766" y="2153"/>
                    </a:lnTo>
                    <a:lnTo>
                      <a:pt x="844" y="2145"/>
                    </a:lnTo>
                    <a:lnTo>
                      <a:pt x="920" y="2131"/>
                    </a:lnTo>
                    <a:lnTo>
                      <a:pt x="995" y="2111"/>
                    </a:lnTo>
                    <a:lnTo>
                      <a:pt x="1070" y="2087"/>
                    </a:lnTo>
                    <a:lnTo>
                      <a:pt x="1143" y="2056"/>
                    </a:lnTo>
                    <a:lnTo>
                      <a:pt x="1212" y="2022"/>
                    </a:lnTo>
                    <a:lnTo>
                      <a:pt x="1231" y="2009"/>
                    </a:lnTo>
                    <a:lnTo>
                      <a:pt x="1245" y="1995"/>
                    </a:lnTo>
                    <a:lnTo>
                      <a:pt x="1256" y="1977"/>
                    </a:lnTo>
                    <a:lnTo>
                      <a:pt x="1262" y="1957"/>
                    </a:lnTo>
                    <a:lnTo>
                      <a:pt x="1264" y="1934"/>
                    </a:lnTo>
                    <a:lnTo>
                      <a:pt x="1264" y="329"/>
                    </a:lnTo>
                    <a:lnTo>
                      <a:pt x="1261" y="309"/>
                    </a:lnTo>
                    <a:lnTo>
                      <a:pt x="1254" y="289"/>
                    </a:lnTo>
                    <a:lnTo>
                      <a:pt x="1243" y="271"/>
                    </a:lnTo>
                    <a:lnTo>
                      <a:pt x="1229" y="255"/>
                    </a:lnTo>
                    <a:lnTo>
                      <a:pt x="1212" y="242"/>
                    </a:lnTo>
                    <a:lnTo>
                      <a:pt x="1154" y="219"/>
                    </a:lnTo>
                    <a:lnTo>
                      <a:pt x="1077" y="188"/>
                    </a:lnTo>
                    <a:lnTo>
                      <a:pt x="998" y="161"/>
                    </a:lnTo>
                    <a:lnTo>
                      <a:pt x="916" y="141"/>
                    </a:lnTo>
                    <a:lnTo>
                      <a:pt x="834" y="128"/>
                    </a:lnTo>
                    <a:lnTo>
                      <a:pt x="751" y="122"/>
                    </a:lnTo>
                    <a:close/>
                    <a:moveTo>
                      <a:pt x="687" y="0"/>
                    </a:moveTo>
                    <a:lnTo>
                      <a:pt x="763" y="2"/>
                    </a:lnTo>
                    <a:lnTo>
                      <a:pt x="840" y="8"/>
                    </a:lnTo>
                    <a:lnTo>
                      <a:pt x="916" y="20"/>
                    </a:lnTo>
                    <a:lnTo>
                      <a:pt x="990" y="35"/>
                    </a:lnTo>
                    <a:lnTo>
                      <a:pt x="1064" y="55"/>
                    </a:lnTo>
                    <a:lnTo>
                      <a:pt x="1136" y="79"/>
                    </a:lnTo>
                    <a:lnTo>
                      <a:pt x="1207" y="110"/>
                    </a:lnTo>
                    <a:lnTo>
                      <a:pt x="1270" y="138"/>
                    </a:lnTo>
                    <a:lnTo>
                      <a:pt x="1297" y="153"/>
                    </a:lnTo>
                    <a:lnTo>
                      <a:pt x="1321" y="172"/>
                    </a:lnTo>
                    <a:lnTo>
                      <a:pt x="1341" y="193"/>
                    </a:lnTo>
                    <a:lnTo>
                      <a:pt x="1359" y="216"/>
                    </a:lnTo>
                    <a:lnTo>
                      <a:pt x="1373" y="242"/>
                    </a:lnTo>
                    <a:lnTo>
                      <a:pt x="1383" y="270"/>
                    </a:lnTo>
                    <a:lnTo>
                      <a:pt x="1389" y="299"/>
                    </a:lnTo>
                    <a:lnTo>
                      <a:pt x="1392" y="329"/>
                    </a:lnTo>
                    <a:lnTo>
                      <a:pt x="1392" y="1929"/>
                    </a:lnTo>
                    <a:lnTo>
                      <a:pt x="1389" y="1958"/>
                    </a:lnTo>
                    <a:lnTo>
                      <a:pt x="1383" y="1988"/>
                    </a:lnTo>
                    <a:lnTo>
                      <a:pt x="1373" y="2015"/>
                    </a:lnTo>
                    <a:lnTo>
                      <a:pt x="1359" y="2042"/>
                    </a:lnTo>
                    <a:lnTo>
                      <a:pt x="1341" y="2066"/>
                    </a:lnTo>
                    <a:lnTo>
                      <a:pt x="1321" y="2087"/>
                    </a:lnTo>
                    <a:lnTo>
                      <a:pt x="1297" y="2105"/>
                    </a:lnTo>
                    <a:lnTo>
                      <a:pt x="1270" y="2119"/>
                    </a:lnTo>
                    <a:lnTo>
                      <a:pt x="1200" y="2154"/>
                    </a:lnTo>
                    <a:lnTo>
                      <a:pt x="1117" y="2183"/>
                    </a:lnTo>
                    <a:lnTo>
                      <a:pt x="1033" y="2210"/>
                    </a:lnTo>
                    <a:lnTo>
                      <a:pt x="949" y="2230"/>
                    </a:lnTo>
                    <a:lnTo>
                      <a:pt x="864" y="2245"/>
                    </a:lnTo>
                    <a:lnTo>
                      <a:pt x="779" y="2255"/>
                    </a:lnTo>
                    <a:lnTo>
                      <a:pt x="693" y="2258"/>
                    </a:lnTo>
                    <a:lnTo>
                      <a:pt x="607" y="2255"/>
                    </a:lnTo>
                    <a:lnTo>
                      <a:pt x="522" y="2246"/>
                    </a:lnTo>
                    <a:lnTo>
                      <a:pt x="438" y="2232"/>
                    </a:lnTo>
                    <a:lnTo>
                      <a:pt x="354" y="2210"/>
                    </a:lnTo>
                    <a:lnTo>
                      <a:pt x="272" y="2182"/>
                    </a:lnTo>
                    <a:lnTo>
                      <a:pt x="191" y="2149"/>
                    </a:lnTo>
                    <a:lnTo>
                      <a:pt x="121" y="2114"/>
                    </a:lnTo>
                    <a:lnTo>
                      <a:pt x="94" y="2099"/>
                    </a:lnTo>
                    <a:lnTo>
                      <a:pt x="71" y="2080"/>
                    </a:lnTo>
                    <a:lnTo>
                      <a:pt x="50" y="2059"/>
                    </a:lnTo>
                    <a:lnTo>
                      <a:pt x="32" y="2035"/>
                    </a:lnTo>
                    <a:lnTo>
                      <a:pt x="18" y="2010"/>
                    </a:lnTo>
                    <a:lnTo>
                      <a:pt x="8" y="1982"/>
                    </a:lnTo>
                    <a:lnTo>
                      <a:pt x="2" y="1953"/>
                    </a:lnTo>
                    <a:lnTo>
                      <a:pt x="0" y="1923"/>
                    </a:lnTo>
                    <a:lnTo>
                      <a:pt x="0" y="329"/>
                    </a:lnTo>
                    <a:lnTo>
                      <a:pt x="2" y="299"/>
                    </a:lnTo>
                    <a:lnTo>
                      <a:pt x="8" y="270"/>
                    </a:lnTo>
                    <a:lnTo>
                      <a:pt x="18" y="242"/>
                    </a:lnTo>
                    <a:lnTo>
                      <a:pt x="32" y="216"/>
                    </a:lnTo>
                    <a:lnTo>
                      <a:pt x="50" y="193"/>
                    </a:lnTo>
                    <a:lnTo>
                      <a:pt x="71" y="172"/>
                    </a:lnTo>
                    <a:lnTo>
                      <a:pt x="94" y="153"/>
                    </a:lnTo>
                    <a:lnTo>
                      <a:pt x="121" y="138"/>
                    </a:lnTo>
                    <a:lnTo>
                      <a:pt x="184" y="110"/>
                    </a:lnTo>
                    <a:lnTo>
                      <a:pt x="250" y="83"/>
                    </a:lnTo>
                    <a:lnTo>
                      <a:pt x="319" y="57"/>
                    </a:lnTo>
                    <a:lnTo>
                      <a:pt x="392" y="34"/>
                    </a:lnTo>
                    <a:lnTo>
                      <a:pt x="406" y="32"/>
                    </a:lnTo>
                    <a:lnTo>
                      <a:pt x="421" y="34"/>
                    </a:lnTo>
                    <a:lnTo>
                      <a:pt x="437" y="41"/>
                    </a:lnTo>
                    <a:lnTo>
                      <a:pt x="450" y="52"/>
                    </a:lnTo>
                    <a:lnTo>
                      <a:pt x="543" y="145"/>
                    </a:lnTo>
                    <a:lnTo>
                      <a:pt x="557" y="155"/>
                    </a:lnTo>
                    <a:lnTo>
                      <a:pt x="574" y="160"/>
                    </a:lnTo>
                    <a:lnTo>
                      <a:pt x="592" y="160"/>
                    </a:lnTo>
                    <a:lnTo>
                      <a:pt x="608" y="155"/>
                    </a:lnTo>
                    <a:lnTo>
                      <a:pt x="624" y="145"/>
                    </a:lnTo>
                    <a:lnTo>
                      <a:pt x="634" y="130"/>
                    </a:lnTo>
                    <a:lnTo>
                      <a:pt x="640" y="114"/>
                    </a:lnTo>
                    <a:lnTo>
                      <a:pt x="640" y="98"/>
                    </a:lnTo>
                    <a:lnTo>
                      <a:pt x="635" y="81"/>
                    </a:lnTo>
                    <a:lnTo>
                      <a:pt x="632" y="70"/>
                    </a:lnTo>
                    <a:lnTo>
                      <a:pt x="631" y="58"/>
                    </a:lnTo>
                    <a:lnTo>
                      <a:pt x="632" y="47"/>
                    </a:lnTo>
                    <a:lnTo>
                      <a:pt x="635" y="36"/>
                    </a:lnTo>
                    <a:lnTo>
                      <a:pt x="640" y="29"/>
                    </a:lnTo>
                    <a:lnTo>
                      <a:pt x="654" y="13"/>
                    </a:lnTo>
                    <a:lnTo>
                      <a:pt x="670" y="4"/>
                    </a:lnTo>
                    <a:lnTo>
                      <a:pt x="6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37"/>
              <p:cNvSpPr>
                <a:spLocks/>
              </p:cNvSpPr>
              <p:nvPr/>
            </p:nvSpPr>
            <p:spPr bwMode="auto">
              <a:xfrm>
                <a:off x="2062" y="1225"/>
                <a:ext cx="115" cy="19"/>
              </a:xfrm>
              <a:custGeom>
                <a:avLst/>
                <a:gdLst>
                  <a:gd name="T0" fmla="*/ 58 w 693"/>
                  <a:gd name="T1" fmla="*/ 0 h 115"/>
                  <a:gd name="T2" fmla="*/ 636 w 693"/>
                  <a:gd name="T3" fmla="*/ 0 h 115"/>
                  <a:gd name="T4" fmla="*/ 655 w 693"/>
                  <a:gd name="T5" fmla="*/ 2 h 115"/>
                  <a:gd name="T6" fmla="*/ 670 w 693"/>
                  <a:gd name="T7" fmla="*/ 10 h 115"/>
                  <a:gd name="T8" fmla="*/ 683 w 693"/>
                  <a:gd name="T9" fmla="*/ 22 h 115"/>
                  <a:gd name="T10" fmla="*/ 690 w 693"/>
                  <a:gd name="T11" fmla="*/ 37 h 115"/>
                  <a:gd name="T12" fmla="*/ 693 w 693"/>
                  <a:gd name="T13" fmla="*/ 57 h 115"/>
                  <a:gd name="T14" fmla="*/ 690 w 693"/>
                  <a:gd name="T15" fmla="*/ 76 h 115"/>
                  <a:gd name="T16" fmla="*/ 683 w 693"/>
                  <a:gd name="T17" fmla="*/ 92 h 115"/>
                  <a:gd name="T18" fmla="*/ 670 w 693"/>
                  <a:gd name="T19" fmla="*/ 105 h 115"/>
                  <a:gd name="T20" fmla="*/ 655 w 693"/>
                  <a:gd name="T21" fmla="*/ 112 h 115"/>
                  <a:gd name="T22" fmla="*/ 636 w 693"/>
                  <a:gd name="T23" fmla="*/ 115 h 115"/>
                  <a:gd name="T24" fmla="*/ 58 w 693"/>
                  <a:gd name="T25" fmla="*/ 115 h 115"/>
                  <a:gd name="T26" fmla="*/ 39 w 693"/>
                  <a:gd name="T27" fmla="*/ 112 h 115"/>
                  <a:gd name="T28" fmla="*/ 22 w 693"/>
                  <a:gd name="T29" fmla="*/ 105 h 115"/>
                  <a:gd name="T30" fmla="*/ 11 w 693"/>
                  <a:gd name="T31" fmla="*/ 92 h 115"/>
                  <a:gd name="T32" fmla="*/ 3 w 693"/>
                  <a:gd name="T33" fmla="*/ 76 h 115"/>
                  <a:gd name="T34" fmla="*/ 0 w 693"/>
                  <a:gd name="T35" fmla="*/ 57 h 115"/>
                  <a:gd name="T36" fmla="*/ 3 w 693"/>
                  <a:gd name="T37" fmla="*/ 37 h 115"/>
                  <a:gd name="T38" fmla="*/ 11 w 693"/>
                  <a:gd name="T39" fmla="*/ 22 h 115"/>
                  <a:gd name="T40" fmla="*/ 22 w 693"/>
                  <a:gd name="T41" fmla="*/ 10 h 115"/>
                  <a:gd name="T42" fmla="*/ 39 w 693"/>
                  <a:gd name="T43" fmla="*/ 2 h 115"/>
                  <a:gd name="T44" fmla="*/ 58 w 693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5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2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7"/>
                    </a:lnTo>
                    <a:lnTo>
                      <a:pt x="693" y="57"/>
                    </a:lnTo>
                    <a:lnTo>
                      <a:pt x="690" y="76"/>
                    </a:lnTo>
                    <a:lnTo>
                      <a:pt x="683" y="92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5"/>
                    </a:lnTo>
                    <a:lnTo>
                      <a:pt x="58" y="115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2"/>
                    </a:lnTo>
                    <a:lnTo>
                      <a:pt x="3" y="76"/>
                    </a:lnTo>
                    <a:lnTo>
                      <a:pt x="0" y="57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2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2062" y="1283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6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6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6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6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9"/>
              <p:cNvSpPr>
                <a:spLocks/>
              </p:cNvSpPr>
              <p:nvPr/>
            </p:nvSpPr>
            <p:spPr bwMode="auto">
              <a:xfrm>
                <a:off x="2062" y="1340"/>
                <a:ext cx="115" cy="20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5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5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5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5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40"/>
              <p:cNvSpPr>
                <a:spLocks/>
              </p:cNvSpPr>
              <p:nvPr/>
            </p:nvSpPr>
            <p:spPr bwMode="auto">
              <a:xfrm>
                <a:off x="2062" y="1398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0 h 116"/>
                  <a:gd name="T8" fmla="*/ 683 w 693"/>
                  <a:gd name="T9" fmla="*/ 22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7 h 116"/>
                  <a:gd name="T16" fmla="*/ 683 w 693"/>
                  <a:gd name="T17" fmla="*/ 93 h 116"/>
                  <a:gd name="T18" fmla="*/ 670 w 693"/>
                  <a:gd name="T19" fmla="*/ 105 h 116"/>
                  <a:gd name="T20" fmla="*/ 655 w 693"/>
                  <a:gd name="T21" fmla="*/ 112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2 h 116"/>
                  <a:gd name="T28" fmla="*/ 22 w 693"/>
                  <a:gd name="T29" fmla="*/ 105 h 116"/>
                  <a:gd name="T30" fmla="*/ 11 w 693"/>
                  <a:gd name="T31" fmla="*/ 93 h 116"/>
                  <a:gd name="T32" fmla="*/ 3 w 693"/>
                  <a:gd name="T33" fmla="*/ 77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2 h 116"/>
                  <a:gd name="T40" fmla="*/ 22 w 693"/>
                  <a:gd name="T41" fmla="*/ 10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7"/>
                    </a:lnTo>
                    <a:lnTo>
                      <a:pt x="683" y="93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3"/>
                    </a:lnTo>
                    <a:lnTo>
                      <a:pt x="3" y="77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2274" y="928"/>
                <a:ext cx="84" cy="84"/>
              </a:xfrm>
              <a:custGeom>
                <a:avLst/>
                <a:gdLst>
                  <a:gd name="T0" fmla="*/ 320 w 509"/>
                  <a:gd name="T1" fmla="*/ 112 h 508"/>
                  <a:gd name="T2" fmla="*/ 294 w 509"/>
                  <a:gd name="T3" fmla="*/ 126 h 508"/>
                  <a:gd name="T4" fmla="*/ 122 w 509"/>
                  <a:gd name="T5" fmla="*/ 304 h 508"/>
                  <a:gd name="T6" fmla="*/ 117 w 509"/>
                  <a:gd name="T7" fmla="*/ 337 h 508"/>
                  <a:gd name="T8" fmla="*/ 133 w 509"/>
                  <a:gd name="T9" fmla="*/ 369 h 508"/>
                  <a:gd name="T10" fmla="*/ 165 w 509"/>
                  <a:gd name="T11" fmla="*/ 386 h 508"/>
                  <a:gd name="T12" fmla="*/ 199 w 509"/>
                  <a:gd name="T13" fmla="*/ 381 h 508"/>
                  <a:gd name="T14" fmla="*/ 375 w 509"/>
                  <a:gd name="T15" fmla="*/ 207 h 508"/>
                  <a:gd name="T16" fmla="*/ 391 w 509"/>
                  <a:gd name="T17" fmla="*/ 183 h 508"/>
                  <a:gd name="T18" fmla="*/ 391 w 509"/>
                  <a:gd name="T19" fmla="*/ 151 h 508"/>
                  <a:gd name="T20" fmla="*/ 375 w 509"/>
                  <a:gd name="T21" fmla="*/ 126 h 508"/>
                  <a:gd name="T22" fmla="*/ 351 w 509"/>
                  <a:gd name="T23" fmla="*/ 112 h 508"/>
                  <a:gd name="T24" fmla="*/ 338 w 509"/>
                  <a:gd name="T25" fmla="*/ 0 h 508"/>
                  <a:gd name="T26" fmla="*/ 389 w 509"/>
                  <a:gd name="T27" fmla="*/ 8 h 508"/>
                  <a:gd name="T28" fmla="*/ 436 w 509"/>
                  <a:gd name="T29" fmla="*/ 33 h 508"/>
                  <a:gd name="T30" fmla="*/ 475 w 509"/>
                  <a:gd name="T31" fmla="*/ 73 h 508"/>
                  <a:gd name="T32" fmla="*/ 500 w 509"/>
                  <a:gd name="T33" fmla="*/ 120 h 508"/>
                  <a:gd name="T34" fmla="*/ 509 w 509"/>
                  <a:gd name="T35" fmla="*/ 173 h 508"/>
                  <a:gd name="T36" fmla="*/ 500 w 509"/>
                  <a:gd name="T37" fmla="*/ 227 h 508"/>
                  <a:gd name="T38" fmla="*/ 475 w 509"/>
                  <a:gd name="T39" fmla="*/ 275 h 508"/>
                  <a:gd name="T40" fmla="*/ 294 w 509"/>
                  <a:gd name="T41" fmla="*/ 456 h 508"/>
                  <a:gd name="T42" fmla="*/ 249 w 509"/>
                  <a:gd name="T43" fmla="*/ 489 h 508"/>
                  <a:gd name="T44" fmla="*/ 199 w 509"/>
                  <a:gd name="T45" fmla="*/ 506 h 508"/>
                  <a:gd name="T46" fmla="*/ 146 w 509"/>
                  <a:gd name="T47" fmla="*/ 506 h 508"/>
                  <a:gd name="T48" fmla="*/ 97 w 509"/>
                  <a:gd name="T49" fmla="*/ 489 h 508"/>
                  <a:gd name="T50" fmla="*/ 53 w 509"/>
                  <a:gd name="T51" fmla="*/ 456 h 508"/>
                  <a:gd name="T52" fmla="*/ 19 w 509"/>
                  <a:gd name="T53" fmla="*/ 410 h 508"/>
                  <a:gd name="T54" fmla="*/ 2 w 509"/>
                  <a:gd name="T55" fmla="*/ 359 h 508"/>
                  <a:gd name="T56" fmla="*/ 2 w 509"/>
                  <a:gd name="T57" fmla="*/ 306 h 508"/>
                  <a:gd name="T58" fmla="*/ 19 w 509"/>
                  <a:gd name="T59" fmla="*/ 257 h 508"/>
                  <a:gd name="T60" fmla="*/ 53 w 509"/>
                  <a:gd name="T61" fmla="*/ 213 h 508"/>
                  <a:gd name="T62" fmla="*/ 236 w 509"/>
                  <a:gd name="T63" fmla="*/ 33 h 508"/>
                  <a:gd name="T64" fmla="*/ 285 w 509"/>
                  <a:gd name="T65" fmla="*/ 8 h 508"/>
                  <a:gd name="T66" fmla="*/ 338 w 509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8">
                    <a:moveTo>
                      <a:pt x="335" y="109"/>
                    </a:moveTo>
                    <a:lnTo>
                      <a:pt x="320" y="112"/>
                    </a:lnTo>
                    <a:lnTo>
                      <a:pt x="307" y="117"/>
                    </a:lnTo>
                    <a:lnTo>
                      <a:pt x="294" y="126"/>
                    </a:lnTo>
                    <a:lnTo>
                      <a:pt x="133" y="288"/>
                    </a:lnTo>
                    <a:lnTo>
                      <a:pt x="122" y="304"/>
                    </a:lnTo>
                    <a:lnTo>
                      <a:pt x="117" y="321"/>
                    </a:lnTo>
                    <a:lnTo>
                      <a:pt x="117" y="337"/>
                    </a:lnTo>
                    <a:lnTo>
                      <a:pt x="122" y="354"/>
                    </a:lnTo>
                    <a:lnTo>
                      <a:pt x="133" y="369"/>
                    </a:lnTo>
                    <a:lnTo>
                      <a:pt x="148" y="381"/>
                    </a:lnTo>
                    <a:lnTo>
                      <a:pt x="165" y="386"/>
                    </a:lnTo>
                    <a:lnTo>
                      <a:pt x="182" y="386"/>
                    </a:lnTo>
                    <a:lnTo>
                      <a:pt x="199" y="381"/>
                    </a:lnTo>
                    <a:lnTo>
                      <a:pt x="214" y="369"/>
                    </a:lnTo>
                    <a:lnTo>
                      <a:pt x="375" y="207"/>
                    </a:lnTo>
                    <a:lnTo>
                      <a:pt x="385" y="196"/>
                    </a:lnTo>
                    <a:lnTo>
                      <a:pt x="391" y="183"/>
                    </a:lnTo>
                    <a:lnTo>
                      <a:pt x="393" y="167"/>
                    </a:lnTo>
                    <a:lnTo>
                      <a:pt x="391" y="151"/>
                    </a:lnTo>
                    <a:lnTo>
                      <a:pt x="385" y="139"/>
                    </a:lnTo>
                    <a:lnTo>
                      <a:pt x="375" y="126"/>
                    </a:lnTo>
                    <a:lnTo>
                      <a:pt x="364" y="117"/>
                    </a:lnTo>
                    <a:lnTo>
                      <a:pt x="351" y="112"/>
                    </a:lnTo>
                    <a:lnTo>
                      <a:pt x="335" y="109"/>
                    </a:lnTo>
                    <a:close/>
                    <a:moveTo>
                      <a:pt x="338" y="0"/>
                    </a:moveTo>
                    <a:lnTo>
                      <a:pt x="364" y="2"/>
                    </a:lnTo>
                    <a:lnTo>
                      <a:pt x="389" y="8"/>
                    </a:lnTo>
                    <a:lnTo>
                      <a:pt x="413" y="18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90" y="96"/>
                    </a:lnTo>
                    <a:lnTo>
                      <a:pt x="500" y="120"/>
                    </a:lnTo>
                    <a:lnTo>
                      <a:pt x="507" y="146"/>
                    </a:lnTo>
                    <a:lnTo>
                      <a:pt x="509" y="173"/>
                    </a:lnTo>
                    <a:lnTo>
                      <a:pt x="507" y="201"/>
                    </a:lnTo>
                    <a:lnTo>
                      <a:pt x="500" y="227"/>
                    </a:lnTo>
                    <a:lnTo>
                      <a:pt x="490" y="252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2" y="475"/>
                    </a:lnTo>
                    <a:lnTo>
                      <a:pt x="249" y="489"/>
                    </a:lnTo>
                    <a:lnTo>
                      <a:pt x="224" y="499"/>
                    </a:lnTo>
                    <a:lnTo>
                      <a:pt x="199" y="506"/>
                    </a:lnTo>
                    <a:lnTo>
                      <a:pt x="174" y="508"/>
                    </a:lnTo>
                    <a:lnTo>
                      <a:pt x="146" y="506"/>
                    </a:lnTo>
                    <a:lnTo>
                      <a:pt x="121" y="499"/>
                    </a:lnTo>
                    <a:lnTo>
                      <a:pt x="97" y="489"/>
                    </a:lnTo>
                    <a:lnTo>
                      <a:pt x="74" y="475"/>
                    </a:lnTo>
                    <a:lnTo>
                      <a:pt x="53" y="456"/>
                    </a:lnTo>
                    <a:lnTo>
                      <a:pt x="34" y="434"/>
                    </a:lnTo>
                    <a:lnTo>
                      <a:pt x="19" y="410"/>
                    </a:lnTo>
                    <a:lnTo>
                      <a:pt x="9" y="385"/>
                    </a:lnTo>
                    <a:lnTo>
                      <a:pt x="2" y="359"/>
                    </a:lnTo>
                    <a:lnTo>
                      <a:pt x="0" y="332"/>
                    </a:lnTo>
                    <a:lnTo>
                      <a:pt x="2" y="306"/>
                    </a:lnTo>
                    <a:lnTo>
                      <a:pt x="9" y="281"/>
                    </a:lnTo>
                    <a:lnTo>
                      <a:pt x="19" y="257"/>
                    </a:lnTo>
                    <a:lnTo>
                      <a:pt x="34" y="233"/>
                    </a:lnTo>
                    <a:lnTo>
                      <a:pt x="53" y="213"/>
                    </a:lnTo>
                    <a:lnTo>
                      <a:pt x="214" y="52"/>
                    </a:lnTo>
                    <a:lnTo>
                      <a:pt x="236" y="33"/>
                    </a:lnTo>
                    <a:lnTo>
                      <a:pt x="260" y="18"/>
                    </a:lnTo>
                    <a:lnTo>
                      <a:pt x="285" y="8"/>
                    </a:lnTo>
                    <a:lnTo>
                      <a:pt x="311" y="2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42"/>
              <p:cNvSpPr>
                <a:spLocks noEditPoints="1"/>
              </p:cNvSpPr>
              <p:nvPr/>
            </p:nvSpPr>
            <p:spPr bwMode="auto">
              <a:xfrm>
                <a:off x="2192" y="1008"/>
                <a:ext cx="85" cy="85"/>
              </a:xfrm>
              <a:custGeom>
                <a:avLst/>
                <a:gdLst>
                  <a:gd name="T0" fmla="*/ 319 w 508"/>
                  <a:gd name="T1" fmla="*/ 117 h 508"/>
                  <a:gd name="T2" fmla="*/ 294 w 508"/>
                  <a:gd name="T3" fmla="*/ 133 h 508"/>
                  <a:gd name="T4" fmla="*/ 122 w 508"/>
                  <a:gd name="T5" fmla="*/ 310 h 508"/>
                  <a:gd name="T6" fmla="*/ 116 w 508"/>
                  <a:gd name="T7" fmla="*/ 343 h 508"/>
                  <a:gd name="T8" fmla="*/ 132 w 508"/>
                  <a:gd name="T9" fmla="*/ 375 h 508"/>
                  <a:gd name="T10" fmla="*/ 165 w 508"/>
                  <a:gd name="T11" fmla="*/ 392 h 508"/>
                  <a:gd name="T12" fmla="*/ 198 w 508"/>
                  <a:gd name="T13" fmla="*/ 386 h 508"/>
                  <a:gd name="T14" fmla="*/ 375 w 508"/>
                  <a:gd name="T15" fmla="*/ 214 h 508"/>
                  <a:gd name="T16" fmla="*/ 391 w 508"/>
                  <a:gd name="T17" fmla="*/ 189 h 508"/>
                  <a:gd name="T18" fmla="*/ 391 w 508"/>
                  <a:gd name="T19" fmla="*/ 157 h 508"/>
                  <a:gd name="T20" fmla="*/ 375 w 508"/>
                  <a:gd name="T21" fmla="*/ 133 h 508"/>
                  <a:gd name="T22" fmla="*/ 351 w 508"/>
                  <a:gd name="T23" fmla="*/ 117 h 508"/>
                  <a:gd name="T24" fmla="*/ 337 w 508"/>
                  <a:gd name="T25" fmla="*/ 0 h 508"/>
                  <a:gd name="T26" fmla="*/ 388 w 508"/>
                  <a:gd name="T27" fmla="*/ 8 h 508"/>
                  <a:gd name="T28" fmla="*/ 436 w 508"/>
                  <a:gd name="T29" fmla="*/ 33 h 508"/>
                  <a:gd name="T30" fmla="*/ 475 w 508"/>
                  <a:gd name="T31" fmla="*/ 73 h 508"/>
                  <a:gd name="T32" fmla="*/ 500 w 508"/>
                  <a:gd name="T33" fmla="*/ 120 h 508"/>
                  <a:gd name="T34" fmla="*/ 508 w 508"/>
                  <a:gd name="T35" fmla="*/ 173 h 508"/>
                  <a:gd name="T36" fmla="*/ 500 w 508"/>
                  <a:gd name="T37" fmla="*/ 228 h 508"/>
                  <a:gd name="T38" fmla="*/ 475 w 508"/>
                  <a:gd name="T39" fmla="*/ 275 h 508"/>
                  <a:gd name="T40" fmla="*/ 294 w 508"/>
                  <a:gd name="T41" fmla="*/ 456 h 508"/>
                  <a:gd name="T42" fmla="*/ 250 w 508"/>
                  <a:gd name="T43" fmla="*/ 491 h 508"/>
                  <a:gd name="T44" fmla="*/ 200 w 508"/>
                  <a:gd name="T45" fmla="*/ 506 h 508"/>
                  <a:gd name="T46" fmla="*/ 146 w 508"/>
                  <a:gd name="T47" fmla="*/ 506 h 508"/>
                  <a:gd name="T48" fmla="*/ 96 w 508"/>
                  <a:gd name="T49" fmla="*/ 489 h 508"/>
                  <a:gd name="T50" fmla="*/ 51 w 508"/>
                  <a:gd name="T51" fmla="*/ 456 h 508"/>
                  <a:gd name="T52" fmla="*/ 19 w 508"/>
                  <a:gd name="T53" fmla="*/ 411 h 508"/>
                  <a:gd name="T54" fmla="*/ 2 w 508"/>
                  <a:gd name="T55" fmla="*/ 359 h 508"/>
                  <a:gd name="T56" fmla="*/ 2 w 508"/>
                  <a:gd name="T57" fmla="*/ 306 h 508"/>
                  <a:gd name="T58" fmla="*/ 19 w 508"/>
                  <a:gd name="T59" fmla="*/ 256 h 508"/>
                  <a:gd name="T60" fmla="*/ 51 w 508"/>
                  <a:gd name="T61" fmla="*/ 214 h 508"/>
                  <a:gd name="T62" fmla="*/ 235 w 508"/>
                  <a:gd name="T63" fmla="*/ 33 h 508"/>
                  <a:gd name="T64" fmla="*/ 284 w 508"/>
                  <a:gd name="T65" fmla="*/ 8 h 508"/>
                  <a:gd name="T66" fmla="*/ 337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335" y="115"/>
                    </a:moveTo>
                    <a:lnTo>
                      <a:pt x="319" y="117"/>
                    </a:lnTo>
                    <a:lnTo>
                      <a:pt x="305" y="123"/>
                    </a:lnTo>
                    <a:lnTo>
                      <a:pt x="294" y="133"/>
                    </a:lnTo>
                    <a:lnTo>
                      <a:pt x="132" y="294"/>
                    </a:lnTo>
                    <a:lnTo>
                      <a:pt x="122" y="310"/>
                    </a:lnTo>
                    <a:lnTo>
                      <a:pt x="116" y="326"/>
                    </a:lnTo>
                    <a:lnTo>
                      <a:pt x="116" y="343"/>
                    </a:lnTo>
                    <a:lnTo>
                      <a:pt x="122" y="360"/>
                    </a:lnTo>
                    <a:lnTo>
                      <a:pt x="132" y="375"/>
                    </a:lnTo>
                    <a:lnTo>
                      <a:pt x="148" y="386"/>
                    </a:lnTo>
                    <a:lnTo>
                      <a:pt x="165" y="392"/>
                    </a:lnTo>
                    <a:lnTo>
                      <a:pt x="181" y="392"/>
                    </a:lnTo>
                    <a:lnTo>
                      <a:pt x="198" y="386"/>
                    </a:lnTo>
                    <a:lnTo>
                      <a:pt x="213" y="375"/>
                    </a:lnTo>
                    <a:lnTo>
                      <a:pt x="375" y="214"/>
                    </a:lnTo>
                    <a:lnTo>
                      <a:pt x="384" y="201"/>
                    </a:lnTo>
                    <a:lnTo>
                      <a:pt x="391" y="189"/>
                    </a:lnTo>
                    <a:lnTo>
                      <a:pt x="393" y="173"/>
                    </a:lnTo>
                    <a:lnTo>
                      <a:pt x="391" y="157"/>
                    </a:lnTo>
                    <a:lnTo>
                      <a:pt x="384" y="145"/>
                    </a:lnTo>
                    <a:lnTo>
                      <a:pt x="375" y="133"/>
                    </a:lnTo>
                    <a:lnTo>
                      <a:pt x="363" y="123"/>
                    </a:lnTo>
                    <a:lnTo>
                      <a:pt x="351" y="117"/>
                    </a:lnTo>
                    <a:lnTo>
                      <a:pt x="335" y="115"/>
                    </a:lnTo>
                    <a:close/>
                    <a:moveTo>
                      <a:pt x="337" y="0"/>
                    </a:moveTo>
                    <a:lnTo>
                      <a:pt x="363" y="2"/>
                    </a:lnTo>
                    <a:lnTo>
                      <a:pt x="388" y="8"/>
                    </a:lnTo>
                    <a:lnTo>
                      <a:pt x="413" y="19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89" y="96"/>
                    </a:lnTo>
                    <a:lnTo>
                      <a:pt x="500" y="120"/>
                    </a:lnTo>
                    <a:lnTo>
                      <a:pt x="506" y="146"/>
                    </a:lnTo>
                    <a:lnTo>
                      <a:pt x="508" y="173"/>
                    </a:lnTo>
                    <a:lnTo>
                      <a:pt x="506" y="200"/>
                    </a:lnTo>
                    <a:lnTo>
                      <a:pt x="500" y="228"/>
                    </a:lnTo>
                    <a:lnTo>
                      <a:pt x="489" y="253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3" y="477"/>
                    </a:lnTo>
                    <a:lnTo>
                      <a:pt x="250" y="491"/>
                    </a:lnTo>
                    <a:lnTo>
                      <a:pt x="226" y="502"/>
                    </a:lnTo>
                    <a:lnTo>
                      <a:pt x="200" y="506"/>
                    </a:lnTo>
                    <a:lnTo>
                      <a:pt x="173" y="508"/>
                    </a:lnTo>
                    <a:lnTo>
                      <a:pt x="146" y="506"/>
                    </a:lnTo>
                    <a:lnTo>
                      <a:pt x="121" y="500"/>
                    </a:lnTo>
                    <a:lnTo>
                      <a:pt x="96" y="489"/>
                    </a:lnTo>
                    <a:lnTo>
                      <a:pt x="73" y="475"/>
                    </a:lnTo>
                    <a:lnTo>
                      <a:pt x="51" y="456"/>
                    </a:lnTo>
                    <a:lnTo>
                      <a:pt x="33" y="435"/>
                    </a:lnTo>
                    <a:lnTo>
                      <a:pt x="19" y="411"/>
                    </a:lnTo>
                    <a:lnTo>
                      <a:pt x="8" y="385"/>
                    </a:lnTo>
                    <a:lnTo>
                      <a:pt x="2" y="359"/>
                    </a:lnTo>
                    <a:lnTo>
                      <a:pt x="0" y="333"/>
                    </a:lnTo>
                    <a:lnTo>
                      <a:pt x="2" y="306"/>
                    </a:lnTo>
                    <a:lnTo>
                      <a:pt x="8" y="281"/>
                    </a:lnTo>
                    <a:lnTo>
                      <a:pt x="19" y="256"/>
                    </a:lnTo>
                    <a:lnTo>
                      <a:pt x="33" y="234"/>
                    </a:lnTo>
                    <a:lnTo>
                      <a:pt x="51" y="214"/>
                    </a:lnTo>
                    <a:lnTo>
                      <a:pt x="213" y="52"/>
                    </a:lnTo>
                    <a:lnTo>
                      <a:pt x="235" y="33"/>
                    </a:lnTo>
                    <a:lnTo>
                      <a:pt x="259" y="19"/>
                    </a:lnTo>
                    <a:lnTo>
                      <a:pt x="284" y="8"/>
                    </a:lnTo>
                    <a:lnTo>
                      <a:pt x="311" y="2"/>
                    </a:lnTo>
                    <a:lnTo>
                      <a:pt x="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43"/>
              <p:cNvSpPr>
                <a:spLocks/>
              </p:cNvSpPr>
              <p:nvPr/>
            </p:nvSpPr>
            <p:spPr bwMode="auto">
              <a:xfrm>
                <a:off x="2251" y="987"/>
                <a:ext cx="47" cy="46"/>
              </a:xfrm>
              <a:custGeom>
                <a:avLst/>
                <a:gdLst>
                  <a:gd name="T0" fmla="*/ 210 w 276"/>
                  <a:gd name="T1" fmla="*/ 0 h 276"/>
                  <a:gd name="T2" fmla="*/ 228 w 276"/>
                  <a:gd name="T3" fmla="*/ 0 h 276"/>
                  <a:gd name="T4" fmla="*/ 245 w 276"/>
                  <a:gd name="T5" fmla="*/ 5 h 276"/>
                  <a:gd name="T6" fmla="*/ 259 w 276"/>
                  <a:gd name="T7" fmla="*/ 16 h 276"/>
                  <a:gd name="T8" fmla="*/ 271 w 276"/>
                  <a:gd name="T9" fmla="*/ 31 h 276"/>
                  <a:gd name="T10" fmla="*/ 276 w 276"/>
                  <a:gd name="T11" fmla="*/ 48 h 276"/>
                  <a:gd name="T12" fmla="*/ 276 w 276"/>
                  <a:gd name="T13" fmla="*/ 65 h 276"/>
                  <a:gd name="T14" fmla="*/ 271 w 276"/>
                  <a:gd name="T15" fmla="*/ 81 h 276"/>
                  <a:gd name="T16" fmla="*/ 259 w 276"/>
                  <a:gd name="T17" fmla="*/ 97 h 276"/>
                  <a:gd name="T18" fmla="*/ 98 w 276"/>
                  <a:gd name="T19" fmla="*/ 259 h 276"/>
                  <a:gd name="T20" fmla="*/ 86 w 276"/>
                  <a:gd name="T21" fmla="*/ 269 h 276"/>
                  <a:gd name="T22" fmla="*/ 72 w 276"/>
                  <a:gd name="T23" fmla="*/ 274 h 276"/>
                  <a:gd name="T24" fmla="*/ 58 w 276"/>
                  <a:gd name="T25" fmla="*/ 276 h 276"/>
                  <a:gd name="T26" fmla="*/ 42 w 276"/>
                  <a:gd name="T27" fmla="*/ 274 h 276"/>
                  <a:gd name="T28" fmla="*/ 28 w 276"/>
                  <a:gd name="T29" fmla="*/ 269 h 276"/>
                  <a:gd name="T30" fmla="*/ 17 w 276"/>
                  <a:gd name="T31" fmla="*/ 259 h 276"/>
                  <a:gd name="T32" fmla="*/ 6 w 276"/>
                  <a:gd name="T33" fmla="*/ 243 h 276"/>
                  <a:gd name="T34" fmla="*/ 0 w 276"/>
                  <a:gd name="T35" fmla="*/ 227 h 276"/>
                  <a:gd name="T36" fmla="*/ 0 w 276"/>
                  <a:gd name="T37" fmla="*/ 210 h 276"/>
                  <a:gd name="T38" fmla="*/ 6 w 276"/>
                  <a:gd name="T39" fmla="*/ 193 h 276"/>
                  <a:gd name="T40" fmla="*/ 17 w 276"/>
                  <a:gd name="T41" fmla="*/ 178 h 276"/>
                  <a:gd name="T42" fmla="*/ 179 w 276"/>
                  <a:gd name="T43" fmla="*/ 16 h 276"/>
                  <a:gd name="T44" fmla="*/ 193 w 276"/>
                  <a:gd name="T45" fmla="*/ 5 h 276"/>
                  <a:gd name="T46" fmla="*/ 210 w 276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6" h="276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5"/>
                    </a:lnTo>
                    <a:lnTo>
                      <a:pt x="259" y="16"/>
                    </a:lnTo>
                    <a:lnTo>
                      <a:pt x="271" y="31"/>
                    </a:lnTo>
                    <a:lnTo>
                      <a:pt x="276" y="48"/>
                    </a:lnTo>
                    <a:lnTo>
                      <a:pt x="276" y="65"/>
                    </a:lnTo>
                    <a:lnTo>
                      <a:pt x="271" y="81"/>
                    </a:lnTo>
                    <a:lnTo>
                      <a:pt x="259" y="97"/>
                    </a:lnTo>
                    <a:lnTo>
                      <a:pt x="98" y="259"/>
                    </a:lnTo>
                    <a:lnTo>
                      <a:pt x="86" y="269"/>
                    </a:lnTo>
                    <a:lnTo>
                      <a:pt x="72" y="274"/>
                    </a:lnTo>
                    <a:lnTo>
                      <a:pt x="58" y="276"/>
                    </a:lnTo>
                    <a:lnTo>
                      <a:pt x="42" y="274"/>
                    </a:lnTo>
                    <a:lnTo>
                      <a:pt x="28" y="269"/>
                    </a:lnTo>
                    <a:lnTo>
                      <a:pt x="17" y="259"/>
                    </a:lnTo>
                    <a:lnTo>
                      <a:pt x="6" y="243"/>
                    </a:lnTo>
                    <a:lnTo>
                      <a:pt x="0" y="227"/>
                    </a:lnTo>
                    <a:lnTo>
                      <a:pt x="0" y="210"/>
                    </a:lnTo>
                    <a:lnTo>
                      <a:pt x="6" y="193"/>
                    </a:lnTo>
                    <a:lnTo>
                      <a:pt x="17" y="178"/>
                    </a:lnTo>
                    <a:lnTo>
                      <a:pt x="179" y="16"/>
                    </a:lnTo>
                    <a:lnTo>
                      <a:pt x="193" y="5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44"/>
              <p:cNvSpPr>
                <a:spLocks/>
              </p:cNvSpPr>
              <p:nvPr/>
            </p:nvSpPr>
            <p:spPr bwMode="auto">
              <a:xfrm>
                <a:off x="2170" y="1069"/>
                <a:ext cx="46" cy="46"/>
              </a:xfrm>
              <a:custGeom>
                <a:avLst/>
                <a:gdLst>
                  <a:gd name="T0" fmla="*/ 210 w 277"/>
                  <a:gd name="T1" fmla="*/ 0 h 277"/>
                  <a:gd name="T2" fmla="*/ 228 w 277"/>
                  <a:gd name="T3" fmla="*/ 0 h 277"/>
                  <a:gd name="T4" fmla="*/ 245 w 277"/>
                  <a:gd name="T5" fmla="*/ 6 h 277"/>
                  <a:gd name="T6" fmla="*/ 260 w 277"/>
                  <a:gd name="T7" fmla="*/ 17 h 277"/>
                  <a:gd name="T8" fmla="*/ 270 w 277"/>
                  <a:gd name="T9" fmla="*/ 32 h 277"/>
                  <a:gd name="T10" fmla="*/ 277 w 277"/>
                  <a:gd name="T11" fmla="*/ 49 h 277"/>
                  <a:gd name="T12" fmla="*/ 277 w 277"/>
                  <a:gd name="T13" fmla="*/ 66 h 277"/>
                  <a:gd name="T14" fmla="*/ 270 w 277"/>
                  <a:gd name="T15" fmla="*/ 83 h 277"/>
                  <a:gd name="T16" fmla="*/ 260 w 277"/>
                  <a:gd name="T17" fmla="*/ 98 h 277"/>
                  <a:gd name="T18" fmla="*/ 103 w 277"/>
                  <a:gd name="T19" fmla="*/ 260 h 277"/>
                  <a:gd name="T20" fmla="*/ 91 w 277"/>
                  <a:gd name="T21" fmla="*/ 269 h 277"/>
                  <a:gd name="T22" fmla="*/ 75 w 277"/>
                  <a:gd name="T23" fmla="*/ 275 h 277"/>
                  <a:gd name="T24" fmla="*/ 57 w 277"/>
                  <a:gd name="T25" fmla="*/ 277 h 277"/>
                  <a:gd name="T26" fmla="*/ 42 w 277"/>
                  <a:gd name="T27" fmla="*/ 275 h 277"/>
                  <a:gd name="T28" fmla="*/ 29 w 277"/>
                  <a:gd name="T29" fmla="*/ 269 h 277"/>
                  <a:gd name="T30" fmla="*/ 17 w 277"/>
                  <a:gd name="T31" fmla="*/ 260 h 277"/>
                  <a:gd name="T32" fmla="*/ 6 w 277"/>
                  <a:gd name="T33" fmla="*/ 244 h 277"/>
                  <a:gd name="T34" fmla="*/ 0 w 277"/>
                  <a:gd name="T35" fmla="*/ 228 h 277"/>
                  <a:gd name="T36" fmla="*/ 0 w 277"/>
                  <a:gd name="T37" fmla="*/ 210 h 277"/>
                  <a:gd name="T38" fmla="*/ 6 w 277"/>
                  <a:gd name="T39" fmla="*/ 194 h 277"/>
                  <a:gd name="T40" fmla="*/ 17 w 277"/>
                  <a:gd name="T41" fmla="*/ 179 h 277"/>
                  <a:gd name="T42" fmla="*/ 179 w 277"/>
                  <a:gd name="T43" fmla="*/ 17 h 277"/>
                  <a:gd name="T44" fmla="*/ 194 w 277"/>
                  <a:gd name="T45" fmla="*/ 6 h 277"/>
                  <a:gd name="T46" fmla="*/ 210 w 277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7" h="277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6"/>
                    </a:lnTo>
                    <a:lnTo>
                      <a:pt x="260" y="17"/>
                    </a:lnTo>
                    <a:lnTo>
                      <a:pt x="270" y="32"/>
                    </a:lnTo>
                    <a:lnTo>
                      <a:pt x="277" y="49"/>
                    </a:lnTo>
                    <a:lnTo>
                      <a:pt x="277" y="66"/>
                    </a:lnTo>
                    <a:lnTo>
                      <a:pt x="270" y="83"/>
                    </a:lnTo>
                    <a:lnTo>
                      <a:pt x="260" y="98"/>
                    </a:lnTo>
                    <a:lnTo>
                      <a:pt x="103" y="260"/>
                    </a:lnTo>
                    <a:lnTo>
                      <a:pt x="91" y="269"/>
                    </a:lnTo>
                    <a:lnTo>
                      <a:pt x="75" y="275"/>
                    </a:lnTo>
                    <a:lnTo>
                      <a:pt x="57" y="277"/>
                    </a:lnTo>
                    <a:lnTo>
                      <a:pt x="42" y="275"/>
                    </a:lnTo>
                    <a:lnTo>
                      <a:pt x="29" y="269"/>
                    </a:lnTo>
                    <a:lnTo>
                      <a:pt x="17" y="260"/>
                    </a:lnTo>
                    <a:lnTo>
                      <a:pt x="6" y="244"/>
                    </a:lnTo>
                    <a:lnTo>
                      <a:pt x="0" y="228"/>
                    </a:lnTo>
                    <a:lnTo>
                      <a:pt x="0" y="210"/>
                    </a:lnTo>
                    <a:lnTo>
                      <a:pt x="6" y="194"/>
                    </a:lnTo>
                    <a:lnTo>
                      <a:pt x="17" y="179"/>
                    </a:lnTo>
                    <a:lnTo>
                      <a:pt x="179" y="17"/>
                    </a:lnTo>
                    <a:lnTo>
                      <a:pt x="194" y="6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45"/>
              <p:cNvSpPr>
                <a:spLocks noEditPoints="1"/>
              </p:cNvSpPr>
              <p:nvPr/>
            </p:nvSpPr>
            <p:spPr bwMode="auto">
              <a:xfrm>
                <a:off x="2112" y="1092"/>
                <a:ext cx="83" cy="63"/>
              </a:xfrm>
              <a:custGeom>
                <a:avLst/>
                <a:gdLst>
                  <a:gd name="T0" fmla="*/ 335 w 494"/>
                  <a:gd name="T1" fmla="*/ 106 h 377"/>
                  <a:gd name="T2" fmla="*/ 318 w 494"/>
                  <a:gd name="T3" fmla="*/ 106 h 377"/>
                  <a:gd name="T4" fmla="*/ 301 w 494"/>
                  <a:gd name="T5" fmla="*/ 111 h 377"/>
                  <a:gd name="T6" fmla="*/ 287 w 494"/>
                  <a:gd name="T7" fmla="*/ 123 h 377"/>
                  <a:gd name="T8" fmla="*/ 176 w 494"/>
                  <a:gd name="T9" fmla="*/ 232 h 377"/>
                  <a:gd name="T10" fmla="*/ 222 w 494"/>
                  <a:gd name="T11" fmla="*/ 238 h 377"/>
                  <a:gd name="T12" fmla="*/ 269 w 494"/>
                  <a:gd name="T13" fmla="*/ 246 h 377"/>
                  <a:gd name="T14" fmla="*/ 315 w 494"/>
                  <a:gd name="T15" fmla="*/ 255 h 377"/>
                  <a:gd name="T16" fmla="*/ 367 w 494"/>
                  <a:gd name="T17" fmla="*/ 204 h 377"/>
                  <a:gd name="T18" fmla="*/ 378 w 494"/>
                  <a:gd name="T19" fmla="*/ 188 h 377"/>
                  <a:gd name="T20" fmla="*/ 383 w 494"/>
                  <a:gd name="T21" fmla="*/ 171 h 377"/>
                  <a:gd name="T22" fmla="*/ 383 w 494"/>
                  <a:gd name="T23" fmla="*/ 154 h 377"/>
                  <a:gd name="T24" fmla="*/ 378 w 494"/>
                  <a:gd name="T25" fmla="*/ 138 h 377"/>
                  <a:gd name="T26" fmla="*/ 367 w 494"/>
                  <a:gd name="T27" fmla="*/ 123 h 377"/>
                  <a:gd name="T28" fmla="*/ 352 w 494"/>
                  <a:gd name="T29" fmla="*/ 111 h 377"/>
                  <a:gd name="T30" fmla="*/ 335 w 494"/>
                  <a:gd name="T31" fmla="*/ 106 h 377"/>
                  <a:gd name="T32" fmla="*/ 321 w 494"/>
                  <a:gd name="T33" fmla="*/ 0 h 377"/>
                  <a:gd name="T34" fmla="*/ 348 w 494"/>
                  <a:gd name="T35" fmla="*/ 2 h 377"/>
                  <a:gd name="T36" fmla="*/ 374 w 494"/>
                  <a:gd name="T37" fmla="*/ 7 h 377"/>
                  <a:gd name="T38" fmla="*/ 399 w 494"/>
                  <a:gd name="T39" fmla="*/ 17 h 377"/>
                  <a:gd name="T40" fmla="*/ 421 w 494"/>
                  <a:gd name="T41" fmla="*/ 30 h 377"/>
                  <a:gd name="T42" fmla="*/ 442 w 494"/>
                  <a:gd name="T43" fmla="*/ 47 h 377"/>
                  <a:gd name="T44" fmla="*/ 461 w 494"/>
                  <a:gd name="T45" fmla="*/ 69 h 377"/>
                  <a:gd name="T46" fmla="*/ 476 w 494"/>
                  <a:gd name="T47" fmla="*/ 93 h 377"/>
                  <a:gd name="T48" fmla="*/ 486 w 494"/>
                  <a:gd name="T49" fmla="*/ 119 h 377"/>
                  <a:gd name="T50" fmla="*/ 491 w 494"/>
                  <a:gd name="T51" fmla="*/ 145 h 377"/>
                  <a:gd name="T52" fmla="*/ 494 w 494"/>
                  <a:gd name="T53" fmla="*/ 171 h 377"/>
                  <a:gd name="T54" fmla="*/ 491 w 494"/>
                  <a:gd name="T55" fmla="*/ 197 h 377"/>
                  <a:gd name="T56" fmla="*/ 486 w 494"/>
                  <a:gd name="T57" fmla="*/ 223 h 377"/>
                  <a:gd name="T58" fmla="*/ 476 w 494"/>
                  <a:gd name="T59" fmla="*/ 247 h 377"/>
                  <a:gd name="T60" fmla="*/ 461 w 494"/>
                  <a:gd name="T61" fmla="*/ 270 h 377"/>
                  <a:gd name="T62" fmla="*/ 442 w 494"/>
                  <a:gd name="T63" fmla="*/ 290 h 377"/>
                  <a:gd name="T64" fmla="*/ 373 w 494"/>
                  <a:gd name="T65" fmla="*/ 359 h 377"/>
                  <a:gd name="T66" fmla="*/ 361 w 494"/>
                  <a:gd name="T67" fmla="*/ 369 h 377"/>
                  <a:gd name="T68" fmla="*/ 348 w 494"/>
                  <a:gd name="T69" fmla="*/ 375 h 377"/>
                  <a:gd name="T70" fmla="*/ 333 w 494"/>
                  <a:gd name="T71" fmla="*/ 377 h 377"/>
                  <a:gd name="T72" fmla="*/ 321 w 494"/>
                  <a:gd name="T73" fmla="*/ 377 h 377"/>
                  <a:gd name="T74" fmla="*/ 256 w 494"/>
                  <a:gd name="T75" fmla="*/ 361 h 377"/>
                  <a:gd name="T76" fmla="*/ 190 w 494"/>
                  <a:gd name="T77" fmla="*/ 351 h 377"/>
                  <a:gd name="T78" fmla="*/ 124 w 494"/>
                  <a:gd name="T79" fmla="*/ 345 h 377"/>
                  <a:gd name="T80" fmla="*/ 55 w 494"/>
                  <a:gd name="T81" fmla="*/ 343 h 377"/>
                  <a:gd name="T82" fmla="*/ 38 w 494"/>
                  <a:gd name="T83" fmla="*/ 338 h 377"/>
                  <a:gd name="T84" fmla="*/ 22 w 494"/>
                  <a:gd name="T85" fmla="*/ 329 h 377"/>
                  <a:gd name="T86" fmla="*/ 9 w 494"/>
                  <a:gd name="T87" fmla="*/ 313 h 377"/>
                  <a:gd name="T88" fmla="*/ 1 w 494"/>
                  <a:gd name="T89" fmla="*/ 296 h 377"/>
                  <a:gd name="T90" fmla="*/ 0 w 494"/>
                  <a:gd name="T91" fmla="*/ 278 h 377"/>
                  <a:gd name="T92" fmla="*/ 3 w 494"/>
                  <a:gd name="T93" fmla="*/ 262 h 377"/>
                  <a:gd name="T94" fmla="*/ 14 w 494"/>
                  <a:gd name="T95" fmla="*/ 240 h 377"/>
                  <a:gd name="T96" fmla="*/ 26 w 494"/>
                  <a:gd name="T97" fmla="*/ 223 h 377"/>
                  <a:gd name="T98" fmla="*/ 38 w 494"/>
                  <a:gd name="T99" fmla="*/ 209 h 377"/>
                  <a:gd name="T100" fmla="*/ 199 w 494"/>
                  <a:gd name="T101" fmla="*/ 47 h 377"/>
                  <a:gd name="T102" fmla="*/ 220 w 494"/>
                  <a:gd name="T103" fmla="*/ 30 h 377"/>
                  <a:gd name="T104" fmla="*/ 244 w 494"/>
                  <a:gd name="T105" fmla="*/ 17 h 377"/>
                  <a:gd name="T106" fmla="*/ 268 w 494"/>
                  <a:gd name="T107" fmla="*/ 7 h 377"/>
                  <a:gd name="T108" fmla="*/ 294 w 494"/>
                  <a:gd name="T109" fmla="*/ 2 h 377"/>
                  <a:gd name="T110" fmla="*/ 321 w 494"/>
                  <a:gd name="T1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4" h="377">
                    <a:moveTo>
                      <a:pt x="335" y="106"/>
                    </a:moveTo>
                    <a:lnTo>
                      <a:pt x="318" y="106"/>
                    </a:lnTo>
                    <a:lnTo>
                      <a:pt x="301" y="111"/>
                    </a:lnTo>
                    <a:lnTo>
                      <a:pt x="287" y="123"/>
                    </a:lnTo>
                    <a:lnTo>
                      <a:pt x="176" y="232"/>
                    </a:lnTo>
                    <a:lnTo>
                      <a:pt x="222" y="238"/>
                    </a:lnTo>
                    <a:lnTo>
                      <a:pt x="269" y="246"/>
                    </a:lnTo>
                    <a:lnTo>
                      <a:pt x="315" y="255"/>
                    </a:lnTo>
                    <a:lnTo>
                      <a:pt x="367" y="204"/>
                    </a:lnTo>
                    <a:lnTo>
                      <a:pt x="378" y="188"/>
                    </a:lnTo>
                    <a:lnTo>
                      <a:pt x="383" y="171"/>
                    </a:lnTo>
                    <a:lnTo>
                      <a:pt x="383" y="154"/>
                    </a:lnTo>
                    <a:lnTo>
                      <a:pt x="378" y="138"/>
                    </a:lnTo>
                    <a:lnTo>
                      <a:pt x="367" y="123"/>
                    </a:lnTo>
                    <a:lnTo>
                      <a:pt x="352" y="111"/>
                    </a:lnTo>
                    <a:lnTo>
                      <a:pt x="335" y="106"/>
                    </a:lnTo>
                    <a:close/>
                    <a:moveTo>
                      <a:pt x="321" y="0"/>
                    </a:moveTo>
                    <a:lnTo>
                      <a:pt x="348" y="2"/>
                    </a:lnTo>
                    <a:lnTo>
                      <a:pt x="374" y="7"/>
                    </a:lnTo>
                    <a:lnTo>
                      <a:pt x="399" y="17"/>
                    </a:lnTo>
                    <a:lnTo>
                      <a:pt x="421" y="30"/>
                    </a:lnTo>
                    <a:lnTo>
                      <a:pt x="442" y="47"/>
                    </a:lnTo>
                    <a:lnTo>
                      <a:pt x="461" y="69"/>
                    </a:lnTo>
                    <a:lnTo>
                      <a:pt x="476" y="93"/>
                    </a:lnTo>
                    <a:lnTo>
                      <a:pt x="486" y="119"/>
                    </a:lnTo>
                    <a:lnTo>
                      <a:pt x="491" y="145"/>
                    </a:lnTo>
                    <a:lnTo>
                      <a:pt x="494" y="171"/>
                    </a:lnTo>
                    <a:lnTo>
                      <a:pt x="491" y="197"/>
                    </a:lnTo>
                    <a:lnTo>
                      <a:pt x="486" y="223"/>
                    </a:lnTo>
                    <a:lnTo>
                      <a:pt x="476" y="247"/>
                    </a:lnTo>
                    <a:lnTo>
                      <a:pt x="461" y="270"/>
                    </a:lnTo>
                    <a:lnTo>
                      <a:pt x="442" y="290"/>
                    </a:lnTo>
                    <a:lnTo>
                      <a:pt x="373" y="359"/>
                    </a:lnTo>
                    <a:lnTo>
                      <a:pt x="361" y="369"/>
                    </a:lnTo>
                    <a:lnTo>
                      <a:pt x="348" y="375"/>
                    </a:lnTo>
                    <a:lnTo>
                      <a:pt x="333" y="377"/>
                    </a:lnTo>
                    <a:lnTo>
                      <a:pt x="321" y="377"/>
                    </a:lnTo>
                    <a:lnTo>
                      <a:pt x="256" y="361"/>
                    </a:lnTo>
                    <a:lnTo>
                      <a:pt x="190" y="351"/>
                    </a:lnTo>
                    <a:lnTo>
                      <a:pt x="124" y="345"/>
                    </a:lnTo>
                    <a:lnTo>
                      <a:pt x="55" y="343"/>
                    </a:lnTo>
                    <a:lnTo>
                      <a:pt x="38" y="338"/>
                    </a:lnTo>
                    <a:lnTo>
                      <a:pt x="22" y="329"/>
                    </a:lnTo>
                    <a:lnTo>
                      <a:pt x="9" y="313"/>
                    </a:lnTo>
                    <a:lnTo>
                      <a:pt x="1" y="296"/>
                    </a:lnTo>
                    <a:lnTo>
                      <a:pt x="0" y="278"/>
                    </a:lnTo>
                    <a:lnTo>
                      <a:pt x="3" y="262"/>
                    </a:lnTo>
                    <a:lnTo>
                      <a:pt x="14" y="240"/>
                    </a:lnTo>
                    <a:lnTo>
                      <a:pt x="26" y="223"/>
                    </a:lnTo>
                    <a:lnTo>
                      <a:pt x="38" y="209"/>
                    </a:lnTo>
                    <a:lnTo>
                      <a:pt x="199" y="47"/>
                    </a:lnTo>
                    <a:lnTo>
                      <a:pt x="220" y="30"/>
                    </a:lnTo>
                    <a:lnTo>
                      <a:pt x="244" y="17"/>
                    </a:lnTo>
                    <a:lnTo>
                      <a:pt x="268" y="7"/>
                    </a:lnTo>
                    <a:lnTo>
                      <a:pt x="294" y="2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3225955" y="3729126"/>
            <a:ext cx="1386930" cy="1386930"/>
            <a:chOff x="2270155" y="2609356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타원 64"/>
            <p:cNvSpPr/>
            <p:nvPr/>
          </p:nvSpPr>
          <p:spPr>
            <a:xfrm>
              <a:off x="2270155" y="2609356"/>
              <a:ext cx="1386930" cy="138693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 50"/>
            <p:cNvSpPr>
              <a:spLocks noEditPoints="1"/>
            </p:cNvSpPr>
            <p:nvPr/>
          </p:nvSpPr>
          <p:spPr bwMode="auto">
            <a:xfrm>
              <a:off x="2365375" y="3060700"/>
              <a:ext cx="1196975" cy="477838"/>
            </a:xfrm>
            <a:custGeom>
              <a:avLst/>
              <a:gdLst>
                <a:gd name="T0" fmla="*/ 2586 w 3770"/>
                <a:gd name="T1" fmla="*/ 175 h 1504"/>
                <a:gd name="T2" fmla="*/ 2344 w 3770"/>
                <a:gd name="T3" fmla="*/ 354 h 1504"/>
                <a:gd name="T4" fmla="*/ 2212 w 3770"/>
                <a:gd name="T5" fmla="*/ 625 h 1504"/>
                <a:gd name="T6" fmla="*/ 2228 w 3770"/>
                <a:gd name="T7" fmla="*/ 939 h 1504"/>
                <a:gd name="T8" fmla="*/ 2384 w 3770"/>
                <a:gd name="T9" fmla="*/ 1195 h 1504"/>
                <a:gd name="T10" fmla="*/ 2644 w 3770"/>
                <a:gd name="T11" fmla="*/ 1350 h 1504"/>
                <a:gd name="T12" fmla="*/ 2959 w 3770"/>
                <a:gd name="T13" fmla="*/ 1366 h 1504"/>
                <a:gd name="T14" fmla="*/ 3231 w 3770"/>
                <a:gd name="T15" fmla="*/ 1238 h 1504"/>
                <a:gd name="T16" fmla="*/ 3408 w 3770"/>
                <a:gd name="T17" fmla="*/ 998 h 1504"/>
                <a:gd name="T18" fmla="*/ 3452 w 3770"/>
                <a:gd name="T19" fmla="*/ 687 h 1504"/>
                <a:gd name="T20" fmla="*/ 3351 w 3770"/>
                <a:gd name="T21" fmla="*/ 400 h 1504"/>
                <a:gd name="T22" fmla="*/ 3131 w 3770"/>
                <a:gd name="T23" fmla="*/ 200 h 1504"/>
                <a:gd name="T24" fmla="*/ 2832 w 3770"/>
                <a:gd name="T25" fmla="*/ 125 h 1504"/>
                <a:gd name="T26" fmla="*/ 701 w 3770"/>
                <a:gd name="T27" fmla="*/ 175 h 1504"/>
                <a:gd name="T28" fmla="*/ 459 w 3770"/>
                <a:gd name="T29" fmla="*/ 354 h 1504"/>
                <a:gd name="T30" fmla="*/ 327 w 3770"/>
                <a:gd name="T31" fmla="*/ 625 h 1504"/>
                <a:gd name="T32" fmla="*/ 343 w 3770"/>
                <a:gd name="T33" fmla="*/ 939 h 1504"/>
                <a:gd name="T34" fmla="*/ 499 w 3770"/>
                <a:gd name="T35" fmla="*/ 1195 h 1504"/>
                <a:gd name="T36" fmla="*/ 759 w 3770"/>
                <a:gd name="T37" fmla="*/ 1350 h 1504"/>
                <a:gd name="T38" fmla="*/ 1074 w 3770"/>
                <a:gd name="T39" fmla="*/ 1366 h 1504"/>
                <a:gd name="T40" fmla="*/ 1346 w 3770"/>
                <a:gd name="T41" fmla="*/ 1238 h 1504"/>
                <a:gd name="T42" fmla="*/ 1523 w 3770"/>
                <a:gd name="T43" fmla="*/ 998 h 1504"/>
                <a:gd name="T44" fmla="*/ 1567 w 3770"/>
                <a:gd name="T45" fmla="*/ 687 h 1504"/>
                <a:gd name="T46" fmla="*/ 1466 w 3770"/>
                <a:gd name="T47" fmla="*/ 400 h 1504"/>
                <a:gd name="T48" fmla="*/ 1246 w 3770"/>
                <a:gd name="T49" fmla="*/ 200 h 1504"/>
                <a:gd name="T50" fmla="*/ 947 w 3770"/>
                <a:gd name="T51" fmla="*/ 125 h 1504"/>
                <a:gd name="T52" fmla="*/ 1220 w 3770"/>
                <a:gd name="T53" fmla="*/ 52 h 1504"/>
                <a:gd name="T54" fmla="*/ 1497 w 3770"/>
                <a:gd name="T55" fmla="*/ 241 h 1504"/>
                <a:gd name="T56" fmla="*/ 1663 w 3770"/>
                <a:gd name="T57" fmla="*/ 533 h 1504"/>
                <a:gd name="T58" fmla="*/ 1842 w 3770"/>
                <a:gd name="T59" fmla="*/ 525 h 1504"/>
                <a:gd name="T60" fmla="*/ 2052 w 3770"/>
                <a:gd name="T61" fmla="*/ 573 h 1504"/>
                <a:gd name="T62" fmla="*/ 2192 w 3770"/>
                <a:gd name="T63" fmla="*/ 347 h 1504"/>
                <a:gd name="T64" fmla="*/ 2433 w 3770"/>
                <a:gd name="T65" fmla="*/ 112 h 1504"/>
                <a:gd name="T66" fmla="*/ 2760 w 3770"/>
                <a:gd name="T67" fmla="*/ 3 h 1504"/>
                <a:gd name="T68" fmla="*/ 3112 w 3770"/>
                <a:gd name="T69" fmla="*/ 54 h 1504"/>
                <a:gd name="T70" fmla="*/ 3392 w 3770"/>
                <a:gd name="T71" fmla="*/ 253 h 1504"/>
                <a:gd name="T72" fmla="*/ 3555 w 3770"/>
                <a:gd name="T73" fmla="*/ 557 h 1504"/>
                <a:gd name="T74" fmla="*/ 3757 w 3770"/>
                <a:gd name="T75" fmla="*/ 653 h 1504"/>
                <a:gd name="T76" fmla="*/ 3744 w 3770"/>
                <a:gd name="T77" fmla="*/ 741 h 1504"/>
                <a:gd name="T78" fmla="*/ 3568 w 3770"/>
                <a:gd name="T79" fmla="*/ 896 h 1504"/>
                <a:gd name="T80" fmla="*/ 3428 w 3770"/>
                <a:gd name="T81" fmla="*/ 1207 h 1504"/>
                <a:gd name="T82" fmla="*/ 3170 w 3770"/>
                <a:gd name="T83" fmla="*/ 1423 h 1504"/>
                <a:gd name="T84" fmla="*/ 2832 w 3770"/>
                <a:gd name="T85" fmla="*/ 1504 h 1504"/>
                <a:gd name="T86" fmla="*/ 2495 w 3770"/>
                <a:gd name="T87" fmla="*/ 1426 h 1504"/>
                <a:gd name="T88" fmla="*/ 2236 w 3770"/>
                <a:gd name="T89" fmla="*/ 1216 h 1504"/>
                <a:gd name="T90" fmla="*/ 2092 w 3770"/>
                <a:gd name="T91" fmla="*/ 912 h 1504"/>
                <a:gd name="T92" fmla="*/ 1986 w 3770"/>
                <a:gd name="T93" fmla="*/ 680 h 1504"/>
                <a:gd name="T94" fmla="*/ 1816 w 3770"/>
                <a:gd name="T95" fmla="*/ 662 h 1504"/>
                <a:gd name="T96" fmla="*/ 1690 w 3770"/>
                <a:gd name="T97" fmla="*/ 843 h 1504"/>
                <a:gd name="T98" fmla="*/ 1575 w 3770"/>
                <a:gd name="T99" fmla="*/ 1161 h 1504"/>
                <a:gd name="T100" fmla="*/ 1338 w 3770"/>
                <a:gd name="T101" fmla="*/ 1394 h 1504"/>
                <a:gd name="T102" fmla="*/ 1018 w 3770"/>
                <a:gd name="T103" fmla="*/ 1501 h 1504"/>
                <a:gd name="T104" fmla="*/ 666 w 3770"/>
                <a:gd name="T105" fmla="*/ 1451 h 1504"/>
                <a:gd name="T106" fmla="*/ 384 w 3770"/>
                <a:gd name="T107" fmla="*/ 1256 h 1504"/>
                <a:gd name="T108" fmla="*/ 217 w 3770"/>
                <a:gd name="T109" fmla="*/ 955 h 1504"/>
                <a:gd name="T110" fmla="*/ 26 w 3770"/>
                <a:gd name="T111" fmla="*/ 802 h 1504"/>
                <a:gd name="T112" fmla="*/ 13 w 3770"/>
                <a:gd name="T113" fmla="*/ 715 h 1504"/>
                <a:gd name="T114" fmla="*/ 201 w 3770"/>
                <a:gd name="T115" fmla="*/ 619 h 1504"/>
                <a:gd name="T116" fmla="*/ 340 w 3770"/>
                <a:gd name="T117" fmla="*/ 302 h 1504"/>
                <a:gd name="T118" fmla="*/ 602 w 3770"/>
                <a:gd name="T119" fmla="*/ 82 h 1504"/>
                <a:gd name="T120" fmla="*/ 947 w 3770"/>
                <a:gd name="T121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70" h="1504">
                  <a:moveTo>
                    <a:pt x="2832" y="125"/>
                  </a:moveTo>
                  <a:lnTo>
                    <a:pt x="2767" y="128"/>
                  </a:lnTo>
                  <a:lnTo>
                    <a:pt x="2704" y="137"/>
                  </a:lnTo>
                  <a:lnTo>
                    <a:pt x="2644" y="153"/>
                  </a:lnTo>
                  <a:lnTo>
                    <a:pt x="2586" y="175"/>
                  </a:lnTo>
                  <a:lnTo>
                    <a:pt x="2530" y="201"/>
                  </a:lnTo>
                  <a:lnTo>
                    <a:pt x="2478" y="232"/>
                  </a:lnTo>
                  <a:lnTo>
                    <a:pt x="2430" y="269"/>
                  </a:lnTo>
                  <a:lnTo>
                    <a:pt x="2384" y="308"/>
                  </a:lnTo>
                  <a:lnTo>
                    <a:pt x="2344" y="354"/>
                  </a:lnTo>
                  <a:lnTo>
                    <a:pt x="2308" y="402"/>
                  </a:lnTo>
                  <a:lnTo>
                    <a:pt x="2276" y="453"/>
                  </a:lnTo>
                  <a:lnTo>
                    <a:pt x="2249" y="508"/>
                  </a:lnTo>
                  <a:lnTo>
                    <a:pt x="2228" y="566"/>
                  </a:lnTo>
                  <a:lnTo>
                    <a:pt x="2212" y="625"/>
                  </a:lnTo>
                  <a:lnTo>
                    <a:pt x="2203" y="688"/>
                  </a:lnTo>
                  <a:lnTo>
                    <a:pt x="2199" y="752"/>
                  </a:lnTo>
                  <a:lnTo>
                    <a:pt x="2203" y="816"/>
                  </a:lnTo>
                  <a:lnTo>
                    <a:pt x="2212" y="878"/>
                  </a:lnTo>
                  <a:lnTo>
                    <a:pt x="2228" y="939"/>
                  </a:lnTo>
                  <a:lnTo>
                    <a:pt x="2249" y="996"/>
                  </a:lnTo>
                  <a:lnTo>
                    <a:pt x="2276" y="1051"/>
                  </a:lnTo>
                  <a:lnTo>
                    <a:pt x="2308" y="1103"/>
                  </a:lnTo>
                  <a:lnTo>
                    <a:pt x="2344" y="1151"/>
                  </a:lnTo>
                  <a:lnTo>
                    <a:pt x="2384" y="1195"/>
                  </a:lnTo>
                  <a:lnTo>
                    <a:pt x="2430" y="1235"/>
                  </a:lnTo>
                  <a:lnTo>
                    <a:pt x="2478" y="1272"/>
                  </a:lnTo>
                  <a:lnTo>
                    <a:pt x="2530" y="1304"/>
                  </a:lnTo>
                  <a:lnTo>
                    <a:pt x="2586" y="1330"/>
                  </a:lnTo>
                  <a:lnTo>
                    <a:pt x="2644" y="1350"/>
                  </a:lnTo>
                  <a:lnTo>
                    <a:pt x="2704" y="1366"/>
                  </a:lnTo>
                  <a:lnTo>
                    <a:pt x="2767" y="1376"/>
                  </a:lnTo>
                  <a:lnTo>
                    <a:pt x="2832" y="1379"/>
                  </a:lnTo>
                  <a:lnTo>
                    <a:pt x="2897" y="1376"/>
                  </a:lnTo>
                  <a:lnTo>
                    <a:pt x="2959" y="1366"/>
                  </a:lnTo>
                  <a:lnTo>
                    <a:pt x="3019" y="1352"/>
                  </a:lnTo>
                  <a:lnTo>
                    <a:pt x="3078" y="1331"/>
                  </a:lnTo>
                  <a:lnTo>
                    <a:pt x="3131" y="1305"/>
                  </a:lnTo>
                  <a:lnTo>
                    <a:pt x="3183" y="1274"/>
                  </a:lnTo>
                  <a:lnTo>
                    <a:pt x="3231" y="1238"/>
                  </a:lnTo>
                  <a:lnTo>
                    <a:pt x="3275" y="1198"/>
                  </a:lnTo>
                  <a:lnTo>
                    <a:pt x="3315" y="1153"/>
                  </a:lnTo>
                  <a:lnTo>
                    <a:pt x="3351" y="1105"/>
                  </a:lnTo>
                  <a:lnTo>
                    <a:pt x="3382" y="1053"/>
                  </a:lnTo>
                  <a:lnTo>
                    <a:pt x="3408" y="998"/>
                  </a:lnTo>
                  <a:lnTo>
                    <a:pt x="3428" y="940"/>
                  </a:lnTo>
                  <a:lnTo>
                    <a:pt x="3443" y="880"/>
                  </a:lnTo>
                  <a:lnTo>
                    <a:pt x="3452" y="817"/>
                  </a:lnTo>
                  <a:lnTo>
                    <a:pt x="3456" y="752"/>
                  </a:lnTo>
                  <a:lnTo>
                    <a:pt x="3452" y="687"/>
                  </a:lnTo>
                  <a:lnTo>
                    <a:pt x="3443" y="624"/>
                  </a:lnTo>
                  <a:lnTo>
                    <a:pt x="3428" y="564"/>
                  </a:lnTo>
                  <a:lnTo>
                    <a:pt x="3408" y="506"/>
                  </a:lnTo>
                  <a:lnTo>
                    <a:pt x="3382" y="451"/>
                  </a:lnTo>
                  <a:lnTo>
                    <a:pt x="3351" y="400"/>
                  </a:lnTo>
                  <a:lnTo>
                    <a:pt x="3315" y="351"/>
                  </a:lnTo>
                  <a:lnTo>
                    <a:pt x="3275" y="307"/>
                  </a:lnTo>
                  <a:lnTo>
                    <a:pt x="3231" y="266"/>
                  </a:lnTo>
                  <a:lnTo>
                    <a:pt x="3183" y="231"/>
                  </a:lnTo>
                  <a:lnTo>
                    <a:pt x="3131" y="200"/>
                  </a:lnTo>
                  <a:lnTo>
                    <a:pt x="3078" y="174"/>
                  </a:lnTo>
                  <a:lnTo>
                    <a:pt x="3019" y="153"/>
                  </a:lnTo>
                  <a:lnTo>
                    <a:pt x="2959" y="137"/>
                  </a:lnTo>
                  <a:lnTo>
                    <a:pt x="2897" y="128"/>
                  </a:lnTo>
                  <a:lnTo>
                    <a:pt x="2832" y="125"/>
                  </a:lnTo>
                  <a:close/>
                  <a:moveTo>
                    <a:pt x="947" y="125"/>
                  </a:moveTo>
                  <a:lnTo>
                    <a:pt x="882" y="128"/>
                  </a:lnTo>
                  <a:lnTo>
                    <a:pt x="819" y="137"/>
                  </a:lnTo>
                  <a:lnTo>
                    <a:pt x="759" y="153"/>
                  </a:lnTo>
                  <a:lnTo>
                    <a:pt x="701" y="175"/>
                  </a:lnTo>
                  <a:lnTo>
                    <a:pt x="645" y="201"/>
                  </a:lnTo>
                  <a:lnTo>
                    <a:pt x="593" y="232"/>
                  </a:lnTo>
                  <a:lnTo>
                    <a:pt x="545" y="269"/>
                  </a:lnTo>
                  <a:lnTo>
                    <a:pt x="499" y="308"/>
                  </a:lnTo>
                  <a:lnTo>
                    <a:pt x="459" y="354"/>
                  </a:lnTo>
                  <a:lnTo>
                    <a:pt x="423" y="402"/>
                  </a:lnTo>
                  <a:lnTo>
                    <a:pt x="391" y="453"/>
                  </a:lnTo>
                  <a:lnTo>
                    <a:pt x="364" y="508"/>
                  </a:lnTo>
                  <a:lnTo>
                    <a:pt x="343" y="566"/>
                  </a:lnTo>
                  <a:lnTo>
                    <a:pt x="327" y="625"/>
                  </a:lnTo>
                  <a:lnTo>
                    <a:pt x="318" y="688"/>
                  </a:lnTo>
                  <a:lnTo>
                    <a:pt x="314" y="752"/>
                  </a:lnTo>
                  <a:lnTo>
                    <a:pt x="318" y="816"/>
                  </a:lnTo>
                  <a:lnTo>
                    <a:pt x="327" y="878"/>
                  </a:lnTo>
                  <a:lnTo>
                    <a:pt x="343" y="939"/>
                  </a:lnTo>
                  <a:lnTo>
                    <a:pt x="364" y="996"/>
                  </a:lnTo>
                  <a:lnTo>
                    <a:pt x="391" y="1051"/>
                  </a:lnTo>
                  <a:lnTo>
                    <a:pt x="423" y="1103"/>
                  </a:lnTo>
                  <a:lnTo>
                    <a:pt x="459" y="1151"/>
                  </a:lnTo>
                  <a:lnTo>
                    <a:pt x="499" y="1195"/>
                  </a:lnTo>
                  <a:lnTo>
                    <a:pt x="545" y="1235"/>
                  </a:lnTo>
                  <a:lnTo>
                    <a:pt x="593" y="1272"/>
                  </a:lnTo>
                  <a:lnTo>
                    <a:pt x="645" y="1304"/>
                  </a:lnTo>
                  <a:lnTo>
                    <a:pt x="701" y="1330"/>
                  </a:lnTo>
                  <a:lnTo>
                    <a:pt x="759" y="1350"/>
                  </a:lnTo>
                  <a:lnTo>
                    <a:pt x="819" y="1366"/>
                  </a:lnTo>
                  <a:lnTo>
                    <a:pt x="882" y="1376"/>
                  </a:lnTo>
                  <a:lnTo>
                    <a:pt x="947" y="1379"/>
                  </a:lnTo>
                  <a:lnTo>
                    <a:pt x="1012" y="1376"/>
                  </a:lnTo>
                  <a:lnTo>
                    <a:pt x="1074" y="1366"/>
                  </a:lnTo>
                  <a:lnTo>
                    <a:pt x="1134" y="1352"/>
                  </a:lnTo>
                  <a:lnTo>
                    <a:pt x="1193" y="1331"/>
                  </a:lnTo>
                  <a:lnTo>
                    <a:pt x="1246" y="1305"/>
                  </a:lnTo>
                  <a:lnTo>
                    <a:pt x="1298" y="1274"/>
                  </a:lnTo>
                  <a:lnTo>
                    <a:pt x="1346" y="1238"/>
                  </a:lnTo>
                  <a:lnTo>
                    <a:pt x="1390" y="1198"/>
                  </a:lnTo>
                  <a:lnTo>
                    <a:pt x="1430" y="1153"/>
                  </a:lnTo>
                  <a:lnTo>
                    <a:pt x="1466" y="1105"/>
                  </a:lnTo>
                  <a:lnTo>
                    <a:pt x="1497" y="1053"/>
                  </a:lnTo>
                  <a:lnTo>
                    <a:pt x="1523" y="998"/>
                  </a:lnTo>
                  <a:lnTo>
                    <a:pt x="1543" y="940"/>
                  </a:lnTo>
                  <a:lnTo>
                    <a:pt x="1558" y="880"/>
                  </a:lnTo>
                  <a:lnTo>
                    <a:pt x="1567" y="817"/>
                  </a:lnTo>
                  <a:lnTo>
                    <a:pt x="1571" y="752"/>
                  </a:lnTo>
                  <a:lnTo>
                    <a:pt x="1567" y="687"/>
                  </a:lnTo>
                  <a:lnTo>
                    <a:pt x="1558" y="624"/>
                  </a:lnTo>
                  <a:lnTo>
                    <a:pt x="1543" y="564"/>
                  </a:lnTo>
                  <a:lnTo>
                    <a:pt x="1523" y="506"/>
                  </a:lnTo>
                  <a:lnTo>
                    <a:pt x="1497" y="451"/>
                  </a:lnTo>
                  <a:lnTo>
                    <a:pt x="1466" y="400"/>
                  </a:lnTo>
                  <a:lnTo>
                    <a:pt x="1430" y="351"/>
                  </a:lnTo>
                  <a:lnTo>
                    <a:pt x="1390" y="307"/>
                  </a:lnTo>
                  <a:lnTo>
                    <a:pt x="1346" y="266"/>
                  </a:lnTo>
                  <a:lnTo>
                    <a:pt x="1298" y="231"/>
                  </a:lnTo>
                  <a:lnTo>
                    <a:pt x="1246" y="200"/>
                  </a:lnTo>
                  <a:lnTo>
                    <a:pt x="1193" y="174"/>
                  </a:lnTo>
                  <a:lnTo>
                    <a:pt x="1134" y="153"/>
                  </a:lnTo>
                  <a:lnTo>
                    <a:pt x="1074" y="137"/>
                  </a:lnTo>
                  <a:lnTo>
                    <a:pt x="1012" y="128"/>
                  </a:lnTo>
                  <a:lnTo>
                    <a:pt x="947" y="125"/>
                  </a:lnTo>
                  <a:close/>
                  <a:moveTo>
                    <a:pt x="947" y="0"/>
                  </a:moveTo>
                  <a:lnTo>
                    <a:pt x="1019" y="3"/>
                  </a:lnTo>
                  <a:lnTo>
                    <a:pt x="1088" y="13"/>
                  </a:lnTo>
                  <a:lnTo>
                    <a:pt x="1155" y="29"/>
                  </a:lnTo>
                  <a:lnTo>
                    <a:pt x="1220" y="52"/>
                  </a:lnTo>
                  <a:lnTo>
                    <a:pt x="1283" y="79"/>
                  </a:lnTo>
                  <a:lnTo>
                    <a:pt x="1341" y="112"/>
                  </a:lnTo>
                  <a:lnTo>
                    <a:pt x="1397" y="151"/>
                  </a:lnTo>
                  <a:lnTo>
                    <a:pt x="1449" y="193"/>
                  </a:lnTo>
                  <a:lnTo>
                    <a:pt x="1497" y="241"/>
                  </a:lnTo>
                  <a:lnTo>
                    <a:pt x="1540" y="293"/>
                  </a:lnTo>
                  <a:lnTo>
                    <a:pt x="1579" y="347"/>
                  </a:lnTo>
                  <a:lnTo>
                    <a:pt x="1612" y="407"/>
                  </a:lnTo>
                  <a:lnTo>
                    <a:pt x="1641" y="468"/>
                  </a:lnTo>
                  <a:lnTo>
                    <a:pt x="1663" y="533"/>
                  </a:lnTo>
                  <a:lnTo>
                    <a:pt x="1681" y="600"/>
                  </a:lnTo>
                  <a:lnTo>
                    <a:pt x="1718" y="573"/>
                  </a:lnTo>
                  <a:lnTo>
                    <a:pt x="1758" y="551"/>
                  </a:lnTo>
                  <a:lnTo>
                    <a:pt x="1799" y="535"/>
                  </a:lnTo>
                  <a:lnTo>
                    <a:pt x="1842" y="525"/>
                  </a:lnTo>
                  <a:lnTo>
                    <a:pt x="1885" y="523"/>
                  </a:lnTo>
                  <a:lnTo>
                    <a:pt x="1928" y="525"/>
                  </a:lnTo>
                  <a:lnTo>
                    <a:pt x="1971" y="535"/>
                  </a:lnTo>
                  <a:lnTo>
                    <a:pt x="2012" y="551"/>
                  </a:lnTo>
                  <a:lnTo>
                    <a:pt x="2052" y="573"/>
                  </a:lnTo>
                  <a:lnTo>
                    <a:pt x="2089" y="600"/>
                  </a:lnTo>
                  <a:lnTo>
                    <a:pt x="2107" y="533"/>
                  </a:lnTo>
                  <a:lnTo>
                    <a:pt x="2129" y="468"/>
                  </a:lnTo>
                  <a:lnTo>
                    <a:pt x="2158" y="407"/>
                  </a:lnTo>
                  <a:lnTo>
                    <a:pt x="2192" y="347"/>
                  </a:lnTo>
                  <a:lnTo>
                    <a:pt x="2232" y="293"/>
                  </a:lnTo>
                  <a:lnTo>
                    <a:pt x="2276" y="241"/>
                  </a:lnTo>
                  <a:lnTo>
                    <a:pt x="2324" y="193"/>
                  </a:lnTo>
                  <a:lnTo>
                    <a:pt x="2376" y="151"/>
                  </a:lnTo>
                  <a:lnTo>
                    <a:pt x="2433" y="112"/>
                  </a:lnTo>
                  <a:lnTo>
                    <a:pt x="2493" y="79"/>
                  </a:lnTo>
                  <a:lnTo>
                    <a:pt x="2556" y="52"/>
                  </a:lnTo>
                  <a:lnTo>
                    <a:pt x="2621" y="29"/>
                  </a:lnTo>
                  <a:lnTo>
                    <a:pt x="2689" y="13"/>
                  </a:lnTo>
                  <a:lnTo>
                    <a:pt x="2760" y="3"/>
                  </a:lnTo>
                  <a:lnTo>
                    <a:pt x="2832" y="0"/>
                  </a:lnTo>
                  <a:lnTo>
                    <a:pt x="2905" y="3"/>
                  </a:lnTo>
                  <a:lnTo>
                    <a:pt x="2976" y="13"/>
                  </a:lnTo>
                  <a:lnTo>
                    <a:pt x="3046" y="30"/>
                  </a:lnTo>
                  <a:lnTo>
                    <a:pt x="3112" y="54"/>
                  </a:lnTo>
                  <a:lnTo>
                    <a:pt x="3175" y="83"/>
                  </a:lnTo>
                  <a:lnTo>
                    <a:pt x="3235" y="118"/>
                  </a:lnTo>
                  <a:lnTo>
                    <a:pt x="3291" y="158"/>
                  </a:lnTo>
                  <a:lnTo>
                    <a:pt x="3344" y="204"/>
                  </a:lnTo>
                  <a:lnTo>
                    <a:pt x="3392" y="253"/>
                  </a:lnTo>
                  <a:lnTo>
                    <a:pt x="3434" y="306"/>
                  </a:lnTo>
                  <a:lnTo>
                    <a:pt x="3473" y="364"/>
                  </a:lnTo>
                  <a:lnTo>
                    <a:pt x="3506" y="425"/>
                  </a:lnTo>
                  <a:lnTo>
                    <a:pt x="3534" y="490"/>
                  </a:lnTo>
                  <a:lnTo>
                    <a:pt x="3555" y="557"/>
                  </a:lnTo>
                  <a:lnTo>
                    <a:pt x="3570" y="627"/>
                  </a:lnTo>
                  <a:lnTo>
                    <a:pt x="3707" y="627"/>
                  </a:lnTo>
                  <a:lnTo>
                    <a:pt x="3727" y="630"/>
                  </a:lnTo>
                  <a:lnTo>
                    <a:pt x="3744" y="639"/>
                  </a:lnTo>
                  <a:lnTo>
                    <a:pt x="3757" y="653"/>
                  </a:lnTo>
                  <a:lnTo>
                    <a:pt x="3767" y="670"/>
                  </a:lnTo>
                  <a:lnTo>
                    <a:pt x="3770" y="689"/>
                  </a:lnTo>
                  <a:lnTo>
                    <a:pt x="3767" y="710"/>
                  </a:lnTo>
                  <a:lnTo>
                    <a:pt x="3757" y="727"/>
                  </a:lnTo>
                  <a:lnTo>
                    <a:pt x="3744" y="741"/>
                  </a:lnTo>
                  <a:lnTo>
                    <a:pt x="3727" y="749"/>
                  </a:lnTo>
                  <a:lnTo>
                    <a:pt x="3707" y="752"/>
                  </a:lnTo>
                  <a:lnTo>
                    <a:pt x="3582" y="752"/>
                  </a:lnTo>
                  <a:lnTo>
                    <a:pt x="3578" y="825"/>
                  </a:lnTo>
                  <a:lnTo>
                    <a:pt x="3568" y="896"/>
                  </a:lnTo>
                  <a:lnTo>
                    <a:pt x="3552" y="963"/>
                  </a:lnTo>
                  <a:lnTo>
                    <a:pt x="3529" y="1029"/>
                  </a:lnTo>
                  <a:lnTo>
                    <a:pt x="3502" y="1092"/>
                  </a:lnTo>
                  <a:lnTo>
                    <a:pt x="3467" y="1151"/>
                  </a:lnTo>
                  <a:lnTo>
                    <a:pt x="3428" y="1207"/>
                  </a:lnTo>
                  <a:lnTo>
                    <a:pt x="3385" y="1259"/>
                  </a:lnTo>
                  <a:lnTo>
                    <a:pt x="3337" y="1307"/>
                  </a:lnTo>
                  <a:lnTo>
                    <a:pt x="3286" y="1350"/>
                  </a:lnTo>
                  <a:lnTo>
                    <a:pt x="3230" y="1389"/>
                  </a:lnTo>
                  <a:lnTo>
                    <a:pt x="3170" y="1423"/>
                  </a:lnTo>
                  <a:lnTo>
                    <a:pt x="3107" y="1452"/>
                  </a:lnTo>
                  <a:lnTo>
                    <a:pt x="3042" y="1475"/>
                  </a:lnTo>
                  <a:lnTo>
                    <a:pt x="2975" y="1491"/>
                  </a:lnTo>
                  <a:lnTo>
                    <a:pt x="2904" y="1501"/>
                  </a:lnTo>
                  <a:lnTo>
                    <a:pt x="2832" y="1504"/>
                  </a:lnTo>
                  <a:lnTo>
                    <a:pt x="2760" y="1501"/>
                  </a:lnTo>
                  <a:lnTo>
                    <a:pt x="2690" y="1492"/>
                  </a:lnTo>
                  <a:lnTo>
                    <a:pt x="2623" y="1476"/>
                  </a:lnTo>
                  <a:lnTo>
                    <a:pt x="2558" y="1453"/>
                  </a:lnTo>
                  <a:lnTo>
                    <a:pt x="2495" y="1426"/>
                  </a:lnTo>
                  <a:lnTo>
                    <a:pt x="2436" y="1394"/>
                  </a:lnTo>
                  <a:lnTo>
                    <a:pt x="2380" y="1356"/>
                  </a:lnTo>
                  <a:lnTo>
                    <a:pt x="2328" y="1313"/>
                  </a:lnTo>
                  <a:lnTo>
                    <a:pt x="2280" y="1267"/>
                  </a:lnTo>
                  <a:lnTo>
                    <a:pt x="2236" y="1216"/>
                  </a:lnTo>
                  <a:lnTo>
                    <a:pt x="2197" y="1161"/>
                  </a:lnTo>
                  <a:lnTo>
                    <a:pt x="2163" y="1103"/>
                  </a:lnTo>
                  <a:lnTo>
                    <a:pt x="2133" y="1043"/>
                  </a:lnTo>
                  <a:lnTo>
                    <a:pt x="2109" y="979"/>
                  </a:lnTo>
                  <a:lnTo>
                    <a:pt x="2092" y="912"/>
                  </a:lnTo>
                  <a:lnTo>
                    <a:pt x="2080" y="843"/>
                  </a:lnTo>
                  <a:lnTo>
                    <a:pt x="2075" y="772"/>
                  </a:lnTo>
                  <a:lnTo>
                    <a:pt x="2047" y="736"/>
                  </a:lnTo>
                  <a:lnTo>
                    <a:pt x="2018" y="704"/>
                  </a:lnTo>
                  <a:lnTo>
                    <a:pt x="1986" y="680"/>
                  </a:lnTo>
                  <a:lnTo>
                    <a:pt x="1954" y="662"/>
                  </a:lnTo>
                  <a:lnTo>
                    <a:pt x="1919" y="652"/>
                  </a:lnTo>
                  <a:lnTo>
                    <a:pt x="1885" y="647"/>
                  </a:lnTo>
                  <a:lnTo>
                    <a:pt x="1851" y="652"/>
                  </a:lnTo>
                  <a:lnTo>
                    <a:pt x="1816" y="662"/>
                  </a:lnTo>
                  <a:lnTo>
                    <a:pt x="1784" y="680"/>
                  </a:lnTo>
                  <a:lnTo>
                    <a:pt x="1752" y="704"/>
                  </a:lnTo>
                  <a:lnTo>
                    <a:pt x="1723" y="736"/>
                  </a:lnTo>
                  <a:lnTo>
                    <a:pt x="1695" y="772"/>
                  </a:lnTo>
                  <a:lnTo>
                    <a:pt x="1690" y="843"/>
                  </a:lnTo>
                  <a:lnTo>
                    <a:pt x="1678" y="912"/>
                  </a:lnTo>
                  <a:lnTo>
                    <a:pt x="1661" y="979"/>
                  </a:lnTo>
                  <a:lnTo>
                    <a:pt x="1637" y="1043"/>
                  </a:lnTo>
                  <a:lnTo>
                    <a:pt x="1609" y="1103"/>
                  </a:lnTo>
                  <a:lnTo>
                    <a:pt x="1575" y="1161"/>
                  </a:lnTo>
                  <a:lnTo>
                    <a:pt x="1537" y="1216"/>
                  </a:lnTo>
                  <a:lnTo>
                    <a:pt x="1493" y="1267"/>
                  </a:lnTo>
                  <a:lnTo>
                    <a:pt x="1445" y="1313"/>
                  </a:lnTo>
                  <a:lnTo>
                    <a:pt x="1394" y="1356"/>
                  </a:lnTo>
                  <a:lnTo>
                    <a:pt x="1338" y="1394"/>
                  </a:lnTo>
                  <a:lnTo>
                    <a:pt x="1280" y="1426"/>
                  </a:lnTo>
                  <a:lnTo>
                    <a:pt x="1218" y="1453"/>
                  </a:lnTo>
                  <a:lnTo>
                    <a:pt x="1154" y="1476"/>
                  </a:lnTo>
                  <a:lnTo>
                    <a:pt x="1086" y="1492"/>
                  </a:lnTo>
                  <a:lnTo>
                    <a:pt x="1018" y="1501"/>
                  </a:lnTo>
                  <a:lnTo>
                    <a:pt x="947" y="1504"/>
                  </a:lnTo>
                  <a:lnTo>
                    <a:pt x="874" y="1501"/>
                  </a:lnTo>
                  <a:lnTo>
                    <a:pt x="802" y="1491"/>
                  </a:lnTo>
                  <a:lnTo>
                    <a:pt x="732" y="1474"/>
                  </a:lnTo>
                  <a:lnTo>
                    <a:pt x="666" y="1451"/>
                  </a:lnTo>
                  <a:lnTo>
                    <a:pt x="602" y="1422"/>
                  </a:lnTo>
                  <a:lnTo>
                    <a:pt x="543" y="1388"/>
                  </a:lnTo>
                  <a:lnTo>
                    <a:pt x="486" y="1348"/>
                  </a:lnTo>
                  <a:lnTo>
                    <a:pt x="433" y="1304"/>
                  </a:lnTo>
                  <a:lnTo>
                    <a:pt x="384" y="1256"/>
                  </a:lnTo>
                  <a:lnTo>
                    <a:pt x="340" y="1202"/>
                  </a:lnTo>
                  <a:lnTo>
                    <a:pt x="302" y="1145"/>
                  </a:lnTo>
                  <a:lnTo>
                    <a:pt x="267" y="1085"/>
                  </a:lnTo>
                  <a:lnTo>
                    <a:pt x="240" y="1021"/>
                  </a:lnTo>
                  <a:lnTo>
                    <a:pt x="217" y="955"/>
                  </a:lnTo>
                  <a:lnTo>
                    <a:pt x="201" y="886"/>
                  </a:lnTo>
                  <a:lnTo>
                    <a:pt x="192" y="815"/>
                  </a:lnTo>
                  <a:lnTo>
                    <a:pt x="63" y="815"/>
                  </a:lnTo>
                  <a:lnTo>
                    <a:pt x="43" y="811"/>
                  </a:lnTo>
                  <a:lnTo>
                    <a:pt x="26" y="802"/>
                  </a:lnTo>
                  <a:lnTo>
                    <a:pt x="13" y="790"/>
                  </a:lnTo>
                  <a:lnTo>
                    <a:pt x="3" y="772"/>
                  </a:lnTo>
                  <a:lnTo>
                    <a:pt x="0" y="752"/>
                  </a:lnTo>
                  <a:lnTo>
                    <a:pt x="3" y="733"/>
                  </a:lnTo>
                  <a:lnTo>
                    <a:pt x="13" y="715"/>
                  </a:lnTo>
                  <a:lnTo>
                    <a:pt x="26" y="702"/>
                  </a:lnTo>
                  <a:lnTo>
                    <a:pt x="43" y="693"/>
                  </a:lnTo>
                  <a:lnTo>
                    <a:pt x="63" y="689"/>
                  </a:lnTo>
                  <a:lnTo>
                    <a:pt x="192" y="689"/>
                  </a:lnTo>
                  <a:lnTo>
                    <a:pt x="201" y="619"/>
                  </a:lnTo>
                  <a:lnTo>
                    <a:pt x="217" y="549"/>
                  </a:lnTo>
                  <a:lnTo>
                    <a:pt x="240" y="483"/>
                  </a:lnTo>
                  <a:lnTo>
                    <a:pt x="267" y="419"/>
                  </a:lnTo>
                  <a:lnTo>
                    <a:pt x="302" y="359"/>
                  </a:lnTo>
                  <a:lnTo>
                    <a:pt x="340" y="302"/>
                  </a:lnTo>
                  <a:lnTo>
                    <a:pt x="384" y="249"/>
                  </a:lnTo>
                  <a:lnTo>
                    <a:pt x="433" y="200"/>
                  </a:lnTo>
                  <a:lnTo>
                    <a:pt x="486" y="156"/>
                  </a:lnTo>
                  <a:lnTo>
                    <a:pt x="543" y="116"/>
                  </a:lnTo>
                  <a:lnTo>
                    <a:pt x="602" y="82"/>
                  </a:lnTo>
                  <a:lnTo>
                    <a:pt x="666" y="53"/>
                  </a:lnTo>
                  <a:lnTo>
                    <a:pt x="732" y="30"/>
                  </a:lnTo>
                  <a:lnTo>
                    <a:pt x="802" y="13"/>
                  </a:lnTo>
                  <a:lnTo>
                    <a:pt x="874" y="3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1789069" y="3712497"/>
            <a:ext cx="1386930" cy="1386930"/>
            <a:chOff x="833269" y="2592727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타원 62"/>
            <p:cNvSpPr/>
            <p:nvPr/>
          </p:nvSpPr>
          <p:spPr>
            <a:xfrm>
              <a:off x="833269" y="2592727"/>
              <a:ext cx="1386930" cy="13869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Freeform 55"/>
            <p:cNvSpPr>
              <a:spLocks noEditPoints="1"/>
            </p:cNvSpPr>
            <p:nvPr/>
          </p:nvSpPr>
          <p:spPr bwMode="auto">
            <a:xfrm>
              <a:off x="955675" y="2997203"/>
              <a:ext cx="1139825" cy="577850"/>
            </a:xfrm>
            <a:custGeom>
              <a:avLst/>
              <a:gdLst>
                <a:gd name="T0" fmla="*/ 2415 w 3592"/>
                <a:gd name="T1" fmla="*/ 1627 h 1822"/>
                <a:gd name="T2" fmla="*/ 2940 w 3592"/>
                <a:gd name="T3" fmla="*/ 1702 h 1822"/>
                <a:gd name="T4" fmla="*/ 3344 w 3592"/>
                <a:gd name="T5" fmla="*/ 1601 h 1822"/>
                <a:gd name="T6" fmla="*/ 3474 w 3592"/>
                <a:gd name="T7" fmla="*/ 1499 h 1822"/>
                <a:gd name="T8" fmla="*/ 3402 w 3592"/>
                <a:gd name="T9" fmla="*/ 1469 h 1822"/>
                <a:gd name="T10" fmla="*/ 3198 w 3592"/>
                <a:gd name="T11" fmla="*/ 1439 h 1822"/>
                <a:gd name="T12" fmla="*/ 2892 w 3592"/>
                <a:gd name="T13" fmla="*/ 1382 h 1822"/>
                <a:gd name="T14" fmla="*/ 2630 w 3592"/>
                <a:gd name="T15" fmla="*/ 1326 h 1822"/>
                <a:gd name="T16" fmla="*/ 2328 w 3592"/>
                <a:gd name="T17" fmla="*/ 726 h 1822"/>
                <a:gd name="T18" fmla="*/ 2336 w 3592"/>
                <a:gd name="T19" fmla="*/ 922 h 1822"/>
                <a:gd name="T20" fmla="*/ 2513 w 3592"/>
                <a:gd name="T21" fmla="*/ 1032 h 1822"/>
                <a:gd name="T22" fmla="*/ 2383 w 3592"/>
                <a:gd name="T23" fmla="*/ 653 h 1822"/>
                <a:gd name="T24" fmla="*/ 594 w 3592"/>
                <a:gd name="T25" fmla="*/ 325 h 1822"/>
                <a:gd name="T26" fmla="*/ 269 w 3592"/>
                <a:gd name="T27" fmla="*/ 628 h 1822"/>
                <a:gd name="T28" fmla="*/ 121 w 3592"/>
                <a:gd name="T29" fmla="*/ 1056 h 1822"/>
                <a:gd name="T30" fmla="*/ 321 w 3592"/>
                <a:gd name="T31" fmla="*/ 1203 h 1822"/>
                <a:gd name="T32" fmla="*/ 293 w 3592"/>
                <a:gd name="T33" fmla="*/ 1292 h 1822"/>
                <a:gd name="T34" fmla="*/ 505 w 3592"/>
                <a:gd name="T35" fmla="*/ 1170 h 1822"/>
                <a:gd name="T36" fmla="*/ 638 w 3592"/>
                <a:gd name="T37" fmla="*/ 640 h 1822"/>
                <a:gd name="T38" fmla="*/ 901 w 3592"/>
                <a:gd name="T39" fmla="*/ 261 h 1822"/>
                <a:gd name="T40" fmla="*/ 1755 w 3592"/>
                <a:gd name="T41" fmla="*/ 433 h 1822"/>
                <a:gd name="T42" fmla="*/ 1900 w 3592"/>
                <a:gd name="T43" fmla="*/ 940 h 1822"/>
                <a:gd name="T44" fmla="*/ 2519 w 3592"/>
                <a:gd name="T45" fmla="*/ 1207 h 1822"/>
                <a:gd name="T46" fmla="*/ 2318 w 3592"/>
                <a:gd name="T47" fmla="*/ 1078 h 1822"/>
                <a:gd name="T48" fmla="*/ 2194 w 3592"/>
                <a:gd name="T49" fmla="*/ 861 h 1822"/>
                <a:gd name="T50" fmla="*/ 2256 w 3592"/>
                <a:gd name="T51" fmla="*/ 617 h 1822"/>
                <a:gd name="T52" fmla="*/ 2100 w 3592"/>
                <a:gd name="T53" fmla="*/ 360 h 1822"/>
                <a:gd name="T54" fmla="*/ 1684 w 3592"/>
                <a:gd name="T55" fmla="*/ 212 h 1822"/>
                <a:gd name="T56" fmla="*/ 945 w 3592"/>
                <a:gd name="T57" fmla="*/ 382 h 1822"/>
                <a:gd name="T58" fmla="*/ 716 w 3592"/>
                <a:gd name="T59" fmla="*/ 762 h 1822"/>
                <a:gd name="T60" fmla="*/ 614 w 3592"/>
                <a:gd name="T61" fmla="*/ 1278 h 1822"/>
                <a:gd name="T62" fmla="*/ 1783 w 3592"/>
                <a:gd name="T63" fmla="*/ 954 h 1822"/>
                <a:gd name="T64" fmla="*/ 1641 w 3592"/>
                <a:gd name="T65" fmla="*/ 468 h 1822"/>
                <a:gd name="T66" fmla="*/ 1166 w 3592"/>
                <a:gd name="T67" fmla="*/ 208 h 1822"/>
                <a:gd name="T68" fmla="*/ 1473 w 3592"/>
                <a:gd name="T69" fmla="*/ 65 h 1822"/>
                <a:gd name="T70" fmla="*/ 1922 w 3592"/>
                <a:gd name="T71" fmla="*/ 143 h 1822"/>
                <a:gd name="T72" fmla="*/ 2329 w 3592"/>
                <a:gd name="T73" fmla="*/ 396 h 1822"/>
                <a:gd name="T74" fmla="*/ 2583 w 3592"/>
                <a:gd name="T75" fmla="*/ 805 h 1822"/>
                <a:gd name="T76" fmla="*/ 2662 w 3592"/>
                <a:gd name="T77" fmla="*/ 1214 h 1822"/>
                <a:gd name="T78" fmla="*/ 2911 w 3592"/>
                <a:gd name="T79" fmla="*/ 1266 h 1822"/>
                <a:gd name="T80" fmla="*/ 3207 w 3592"/>
                <a:gd name="T81" fmla="*/ 1323 h 1822"/>
                <a:gd name="T82" fmla="*/ 3409 w 3592"/>
                <a:gd name="T83" fmla="*/ 1351 h 1822"/>
                <a:gd name="T84" fmla="*/ 3574 w 3592"/>
                <a:gd name="T85" fmla="*/ 1438 h 1822"/>
                <a:gd name="T86" fmla="*/ 3546 w 3592"/>
                <a:gd name="T87" fmla="*/ 1607 h 1822"/>
                <a:gd name="T88" fmla="*/ 3227 w 3592"/>
                <a:gd name="T89" fmla="*/ 1772 h 1822"/>
                <a:gd name="T90" fmla="*/ 2774 w 3592"/>
                <a:gd name="T91" fmla="*/ 1819 h 1822"/>
                <a:gd name="T92" fmla="*/ 2250 w 3592"/>
                <a:gd name="T93" fmla="*/ 1686 h 1822"/>
                <a:gd name="T94" fmla="*/ 40 w 3592"/>
                <a:gd name="T95" fmla="*/ 1491 h 1822"/>
                <a:gd name="T96" fmla="*/ 3 w 3592"/>
                <a:gd name="T97" fmla="*/ 1050 h 1822"/>
                <a:gd name="T98" fmla="*/ 157 w 3592"/>
                <a:gd name="T99" fmla="*/ 585 h 1822"/>
                <a:gd name="T100" fmla="*/ 495 w 3592"/>
                <a:gd name="T101" fmla="*/ 247 h 1822"/>
                <a:gd name="T102" fmla="*/ 959 w 3592"/>
                <a:gd name="T103" fmla="*/ 94 h 1822"/>
                <a:gd name="T104" fmla="*/ 1248 w 3592"/>
                <a:gd name="T105" fmla="*/ 11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92" h="1822">
                  <a:moveTo>
                    <a:pt x="2576" y="1312"/>
                  </a:moveTo>
                  <a:lnTo>
                    <a:pt x="2085" y="1458"/>
                  </a:lnTo>
                  <a:lnTo>
                    <a:pt x="2164" y="1508"/>
                  </a:lnTo>
                  <a:lnTo>
                    <a:pt x="2245" y="1554"/>
                  </a:lnTo>
                  <a:lnTo>
                    <a:pt x="2329" y="1593"/>
                  </a:lnTo>
                  <a:lnTo>
                    <a:pt x="2415" y="1627"/>
                  </a:lnTo>
                  <a:lnTo>
                    <a:pt x="2503" y="1654"/>
                  </a:lnTo>
                  <a:lnTo>
                    <a:pt x="2592" y="1676"/>
                  </a:lnTo>
                  <a:lnTo>
                    <a:pt x="2682" y="1692"/>
                  </a:lnTo>
                  <a:lnTo>
                    <a:pt x="2773" y="1702"/>
                  </a:lnTo>
                  <a:lnTo>
                    <a:pt x="2864" y="1706"/>
                  </a:lnTo>
                  <a:lnTo>
                    <a:pt x="2940" y="1702"/>
                  </a:lnTo>
                  <a:lnTo>
                    <a:pt x="3014" y="1696"/>
                  </a:lnTo>
                  <a:lnTo>
                    <a:pt x="3086" y="1685"/>
                  </a:lnTo>
                  <a:lnTo>
                    <a:pt x="3156" y="1671"/>
                  </a:lnTo>
                  <a:lnTo>
                    <a:pt x="3222" y="1651"/>
                  </a:lnTo>
                  <a:lnTo>
                    <a:pt x="3286" y="1628"/>
                  </a:lnTo>
                  <a:lnTo>
                    <a:pt x="3344" y="1601"/>
                  </a:lnTo>
                  <a:lnTo>
                    <a:pt x="3399" y="1571"/>
                  </a:lnTo>
                  <a:lnTo>
                    <a:pt x="3449" y="1538"/>
                  </a:lnTo>
                  <a:lnTo>
                    <a:pt x="3461" y="1527"/>
                  </a:lnTo>
                  <a:lnTo>
                    <a:pt x="3469" y="1517"/>
                  </a:lnTo>
                  <a:lnTo>
                    <a:pt x="3473" y="1507"/>
                  </a:lnTo>
                  <a:lnTo>
                    <a:pt x="3474" y="1499"/>
                  </a:lnTo>
                  <a:lnTo>
                    <a:pt x="3471" y="1494"/>
                  </a:lnTo>
                  <a:lnTo>
                    <a:pt x="3464" y="1487"/>
                  </a:lnTo>
                  <a:lnTo>
                    <a:pt x="3454" y="1481"/>
                  </a:lnTo>
                  <a:lnTo>
                    <a:pt x="3440" y="1475"/>
                  </a:lnTo>
                  <a:lnTo>
                    <a:pt x="3423" y="1471"/>
                  </a:lnTo>
                  <a:lnTo>
                    <a:pt x="3402" y="1469"/>
                  </a:lnTo>
                  <a:lnTo>
                    <a:pt x="3381" y="1467"/>
                  </a:lnTo>
                  <a:lnTo>
                    <a:pt x="3355" y="1463"/>
                  </a:lnTo>
                  <a:lnTo>
                    <a:pt x="3323" y="1459"/>
                  </a:lnTo>
                  <a:lnTo>
                    <a:pt x="3286" y="1454"/>
                  </a:lnTo>
                  <a:lnTo>
                    <a:pt x="3244" y="1447"/>
                  </a:lnTo>
                  <a:lnTo>
                    <a:pt x="3198" y="1439"/>
                  </a:lnTo>
                  <a:lnTo>
                    <a:pt x="3151" y="1431"/>
                  </a:lnTo>
                  <a:lnTo>
                    <a:pt x="3100" y="1422"/>
                  </a:lnTo>
                  <a:lnTo>
                    <a:pt x="3049" y="1412"/>
                  </a:lnTo>
                  <a:lnTo>
                    <a:pt x="2997" y="1402"/>
                  </a:lnTo>
                  <a:lnTo>
                    <a:pt x="2944" y="1392"/>
                  </a:lnTo>
                  <a:lnTo>
                    <a:pt x="2892" y="1382"/>
                  </a:lnTo>
                  <a:lnTo>
                    <a:pt x="2841" y="1372"/>
                  </a:lnTo>
                  <a:lnTo>
                    <a:pt x="2792" y="1362"/>
                  </a:lnTo>
                  <a:lnTo>
                    <a:pt x="2746" y="1352"/>
                  </a:lnTo>
                  <a:lnTo>
                    <a:pt x="2703" y="1342"/>
                  </a:lnTo>
                  <a:lnTo>
                    <a:pt x="2664" y="1334"/>
                  </a:lnTo>
                  <a:lnTo>
                    <a:pt x="2630" y="1326"/>
                  </a:lnTo>
                  <a:lnTo>
                    <a:pt x="2600" y="1318"/>
                  </a:lnTo>
                  <a:lnTo>
                    <a:pt x="2576" y="1312"/>
                  </a:lnTo>
                  <a:close/>
                  <a:moveTo>
                    <a:pt x="2383" y="653"/>
                  </a:moveTo>
                  <a:lnTo>
                    <a:pt x="2361" y="675"/>
                  </a:lnTo>
                  <a:lnTo>
                    <a:pt x="2342" y="699"/>
                  </a:lnTo>
                  <a:lnTo>
                    <a:pt x="2328" y="726"/>
                  </a:lnTo>
                  <a:lnTo>
                    <a:pt x="2317" y="754"/>
                  </a:lnTo>
                  <a:lnTo>
                    <a:pt x="2311" y="785"/>
                  </a:lnTo>
                  <a:lnTo>
                    <a:pt x="2307" y="816"/>
                  </a:lnTo>
                  <a:lnTo>
                    <a:pt x="2311" y="853"/>
                  </a:lnTo>
                  <a:lnTo>
                    <a:pt x="2320" y="889"/>
                  </a:lnTo>
                  <a:lnTo>
                    <a:pt x="2336" y="922"/>
                  </a:lnTo>
                  <a:lnTo>
                    <a:pt x="2355" y="952"/>
                  </a:lnTo>
                  <a:lnTo>
                    <a:pt x="2380" y="978"/>
                  </a:lnTo>
                  <a:lnTo>
                    <a:pt x="2409" y="1000"/>
                  </a:lnTo>
                  <a:lnTo>
                    <a:pt x="2441" y="1016"/>
                  </a:lnTo>
                  <a:lnTo>
                    <a:pt x="2476" y="1028"/>
                  </a:lnTo>
                  <a:lnTo>
                    <a:pt x="2513" y="1032"/>
                  </a:lnTo>
                  <a:lnTo>
                    <a:pt x="2502" y="965"/>
                  </a:lnTo>
                  <a:lnTo>
                    <a:pt x="2487" y="898"/>
                  </a:lnTo>
                  <a:lnTo>
                    <a:pt x="2467" y="833"/>
                  </a:lnTo>
                  <a:lnTo>
                    <a:pt x="2444" y="771"/>
                  </a:lnTo>
                  <a:lnTo>
                    <a:pt x="2415" y="711"/>
                  </a:lnTo>
                  <a:lnTo>
                    <a:pt x="2383" y="653"/>
                  </a:lnTo>
                  <a:close/>
                  <a:moveTo>
                    <a:pt x="955" y="212"/>
                  </a:moveTo>
                  <a:lnTo>
                    <a:pt x="878" y="223"/>
                  </a:lnTo>
                  <a:lnTo>
                    <a:pt x="803" y="239"/>
                  </a:lnTo>
                  <a:lnTo>
                    <a:pt x="731" y="262"/>
                  </a:lnTo>
                  <a:lnTo>
                    <a:pt x="660" y="291"/>
                  </a:lnTo>
                  <a:lnTo>
                    <a:pt x="594" y="325"/>
                  </a:lnTo>
                  <a:lnTo>
                    <a:pt x="529" y="365"/>
                  </a:lnTo>
                  <a:lnTo>
                    <a:pt x="470" y="408"/>
                  </a:lnTo>
                  <a:lnTo>
                    <a:pt x="413" y="457"/>
                  </a:lnTo>
                  <a:lnTo>
                    <a:pt x="361" y="510"/>
                  </a:lnTo>
                  <a:lnTo>
                    <a:pt x="313" y="567"/>
                  </a:lnTo>
                  <a:lnTo>
                    <a:pt x="269" y="628"/>
                  </a:lnTo>
                  <a:lnTo>
                    <a:pt x="230" y="692"/>
                  </a:lnTo>
                  <a:lnTo>
                    <a:pt x="197" y="760"/>
                  </a:lnTo>
                  <a:lnTo>
                    <a:pt x="169" y="831"/>
                  </a:lnTo>
                  <a:lnTo>
                    <a:pt x="147" y="904"/>
                  </a:lnTo>
                  <a:lnTo>
                    <a:pt x="131" y="979"/>
                  </a:lnTo>
                  <a:lnTo>
                    <a:pt x="121" y="1056"/>
                  </a:lnTo>
                  <a:lnTo>
                    <a:pt x="118" y="1136"/>
                  </a:lnTo>
                  <a:lnTo>
                    <a:pt x="118" y="1179"/>
                  </a:lnTo>
                  <a:lnTo>
                    <a:pt x="275" y="1179"/>
                  </a:lnTo>
                  <a:lnTo>
                    <a:pt x="293" y="1181"/>
                  </a:lnTo>
                  <a:lnTo>
                    <a:pt x="309" y="1190"/>
                  </a:lnTo>
                  <a:lnTo>
                    <a:pt x="321" y="1203"/>
                  </a:lnTo>
                  <a:lnTo>
                    <a:pt x="330" y="1218"/>
                  </a:lnTo>
                  <a:lnTo>
                    <a:pt x="333" y="1236"/>
                  </a:lnTo>
                  <a:lnTo>
                    <a:pt x="330" y="1255"/>
                  </a:lnTo>
                  <a:lnTo>
                    <a:pt x="321" y="1271"/>
                  </a:lnTo>
                  <a:lnTo>
                    <a:pt x="309" y="1284"/>
                  </a:lnTo>
                  <a:lnTo>
                    <a:pt x="293" y="1292"/>
                  </a:lnTo>
                  <a:lnTo>
                    <a:pt x="275" y="1295"/>
                  </a:lnTo>
                  <a:lnTo>
                    <a:pt x="118" y="1295"/>
                  </a:lnTo>
                  <a:lnTo>
                    <a:pt x="118" y="1376"/>
                  </a:lnTo>
                  <a:lnTo>
                    <a:pt x="493" y="1376"/>
                  </a:lnTo>
                  <a:lnTo>
                    <a:pt x="498" y="1271"/>
                  </a:lnTo>
                  <a:lnTo>
                    <a:pt x="505" y="1170"/>
                  </a:lnTo>
                  <a:lnTo>
                    <a:pt x="517" y="1073"/>
                  </a:lnTo>
                  <a:lnTo>
                    <a:pt x="534" y="978"/>
                  </a:lnTo>
                  <a:lnTo>
                    <a:pt x="555" y="887"/>
                  </a:lnTo>
                  <a:lnTo>
                    <a:pt x="578" y="801"/>
                  </a:lnTo>
                  <a:lnTo>
                    <a:pt x="607" y="718"/>
                  </a:lnTo>
                  <a:lnTo>
                    <a:pt x="638" y="640"/>
                  </a:lnTo>
                  <a:lnTo>
                    <a:pt x="675" y="564"/>
                  </a:lnTo>
                  <a:lnTo>
                    <a:pt x="715" y="493"/>
                  </a:lnTo>
                  <a:lnTo>
                    <a:pt x="756" y="429"/>
                  </a:lnTo>
                  <a:lnTo>
                    <a:pt x="801" y="369"/>
                  </a:lnTo>
                  <a:lnTo>
                    <a:pt x="850" y="313"/>
                  </a:lnTo>
                  <a:lnTo>
                    <a:pt x="901" y="261"/>
                  </a:lnTo>
                  <a:lnTo>
                    <a:pt x="955" y="212"/>
                  </a:lnTo>
                  <a:close/>
                  <a:moveTo>
                    <a:pt x="1607" y="208"/>
                  </a:moveTo>
                  <a:lnTo>
                    <a:pt x="1648" y="258"/>
                  </a:lnTo>
                  <a:lnTo>
                    <a:pt x="1686" y="312"/>
                  </a:lnTo>
                  <a:lnTo>
                    <a:pt x="1721" y="370"/>
                  </a:lnTo>
                  <a:lnTo>
                    <a:pt x="1755" y="433"/>
                  </a:lnTo>
                  <a:lnTo>
                    <a:pt x="1784" y="501"/>
                  </a:lnTo>
                  <a:lnTo>
                    <a:pt x="1814" y="579"/>
                  </a:lnTo>
                  <a:lnTo>
                    <a:pt x="1841" y="661"/>
                  </a:lnTo>
                  <a:lnTo>
                    <a:pt x="1864" y="749"/>
                  </a:lnTo>
                  <a:lnTo>
                    <a:pt x="1884" y="841"/>
                  </a:lnTo>
                  <a:lnTo>
                    <a:pt x="1900" y="940"/>
                  </a:lnTo>
                  <a:lnTo>
                    <a:pt x="1913" y="1041"/>
                  </a:lnTo>
                  <a:lnTo>
                    <a:pt x="1923" y="1148"/>
                  </a:lnTo>
                  <a:lnTo>
                    <a:pt x="1929" y="1260"/>
                  </a:lnTo>
                  <a:lnTo>
                    <a:pt x="1933" y="1376"/>
                  </a:lnTo>
                  <a:lnTo>
                    <a:pt x="1948" y="1376"/>
                  </a:lnTo>
                  <a:lnTo>
                    <a:pt x="2519" y="1207"/>
                  </a:lnTo>
                  <a:lnTo>
                    <a:pt x="2519" y="1150"/>
                  </a:lnTo>
                  <a:lnTo>
                    <a:pt x="2474" y="1147"/>
                  </a:lnTo>
                  <a:lnTo>
                    <a:pt x="2432" y="1137"/>
                  </a:lnTo>
                  <a:lnTo>
                    <a:pt x="2391" y="1122"/>
                  </a:lnTo>
                  <a:lnTo>
                    <a:pt x="2353" y="1103"/>
                  </a:lnTo>
                  <a:lnTo>
                    <a:pt x="2318" y="1078"/>
                  </a:lnTo>
                  <a:lnTo>
                    <a:pt x="2287" y="1051"/>
                  </a:lnTo>
                  <a:lnTo>
                    <a:pt x="2259" y="1018"/>
                  </a:lnTo>
                  <a:lnTo>
                    <a:pt x="2235" y="983"/>
                  </a:lnTo>
                  <a:lnTo>
                    <a:pt x="2217" y="945"/>
                  </a:lnTo>
                  <a:lnTo>
                    <a:pt x="2203" y="904"/>
                  </a:lnTo>
                  <a:lnTo>
                    <a:pt x="2194" y="861"/>
                  </a:lnTo>
                  <a:lnTo>
                    <a:pt x="2191" y="816"/>
                  </a:lnTo>
                  <a:lnTo>
                    <a:pt x="2193" y="773"/>
                  </a:lnTo>
                  <a:lnTo>
                    <a:pt x="2202" y="730"/>
                  </a:lnTo>
                  <a:lnTo>
                    <a:pt x="2215" y="691"/>
                  </a:lnTo>
                  <a:lnTo>
                    <a:pt x="2233" y="653"/>
                  </a:lnTo>
                  <a:lnTo>
                    <a:pt x="2256" y="617"/>
                  </a:lnTo>
                  <a:lnTo>
                    <a:pt x="2283" y="585"/>
                  </a:lnTo>
                  <a:lnTo>
                    <a:pt x="2315" y="556"/>
                  </a:lnTo>
                  <a:lnTo>
                    <a:pt x="2267" y="501"/>
                  </a:lnTo>
                  <a:lnTo>
                    <a:pt x="2216" y="450"/>
                  </a:lnTo>
                  <a:lnTo>
                    <a:pt x="2160" y="403"/>
                  </a:lnTo>
                  <a:lnTo>
                    <a:pt x="2100" y="360"/>
                  </a:lnTo>
                  <a:lnTo>
                    <a:pt x="2038" y="322"/>
                  </a:lnTo>
                  <a:lnTo>
                    <a:pt x="1972" y="289"/>
                  </a:lnTo>
                  <a:lnTo>
                    <a:pt x="1904" y="262"/>
                  </a:lnTo>
                  <a:lnTo>
                    <a:pt x="1832" y="239"/>
                  </a:lnTo>
                  <a:lnTo>
                    <a:pt x="1759" y="223"/>
                  </a:lnTo>
                  <a:lnTo>
                    <a:pt x="1684" y="212"/>
                  </a:lnTo>
                  <a:lnTo>
                    <a:pt x="1607" y="208"/>
                  </a:lnTo>
                  <a:close/>
                  <a:moveTo>
                    <a:pt x="1166" y="208"/>
                  </a:moveTo>
                  <a:lnTo>
                    <a:pt x="1106" y="246"/>
                  </a:lnTo>
                  <a:lnTo>
                    <a:pt x="1049" y="287"/>
                  </a:lnTo>
                  <a:lnTo>
                    <a:pt x="996" y="333"/>
                  </a:lnTo>
                  <a:lnTo>
                    <a:pt x="945" y="382"/>
                  </a:lnTo>
                  <a:lnTo>
                    <a:pt x="898" y="436"/>
                  </a:lnTo>
                  <a:lnTo>
                    <a:pt x="855" y="493"/>
                  </a:lnTo>
                  <a:lnTo>
                    <a:pt x="815" y="553"/>
                  </a:lnTo>
                  <a:lnTo>
                    <a:pt x="778" y="620"/>
                  </a:lnTo>
                  <a:lnTo>
                    <a:pt x="745" y="689"/>
                  </a:lnTo>
                  <a:lnTo>
                    <a:pt x="716" y="762"/>
                  </a:lnTo>
                  <a:lnTo>
                    <a:pt x="690" y="839"/>
                  </a:lnTo>
                  <a:lnTo>
                    <a:pt x="667" y="920"/>
                  </a:lnTo>
                  <a:lnTo>
                    <a:pt x="648" y="1004"/>
                  </a:lnTo>
                  <a:lnTo>
                    <a:pt x="633" y="1091"/>
                  </a:lnTo>
                  <a:lnTo>
                    <a:pt x="622" y="1183"/>
                  </a:lnTo>
                  <a:lnTo>
                    <a:pt x="614" y="1278"/>
                  </a:lnTo>
                  <a:lnTo>
                    <a:pt x="610" y="1376"/>
                  </a:lnTo>
                  <a:lnTo>
                    <a:pt x="1816" y="1376"/>
                  </a:lnTo>
                  <a:lnTo>
                    <a:pt x="1813" y="1264"/>
                  </a:lnTo>
                  <a:lnTo>
                    <a:pt x="1806" y="1156"/>
                  </a:lnTo>
                  <a:lnTo>
                    <a:pt x="1796" y="1052"/>
                  </a:lnTo>
                  <a:lnTo>
                    <a:pt x="1783" y="954"/>
                  </a:lnTo>
                  <a:lnTo>
                    <a:pt x="1767" y="860"/>
                  </a:lnTo>
                  <a:lnTo>
                    <a:pt x="1748" y="772"/>
                  </a:lnTo>
                  <a:lnTo>
                    <a:pt x="1726" y="688"/>
                  </a:lnTo>
                  <a:lnTo>
                    <a:pt x="1701" y="609"/>
                  </a:lnTo>
                  <a:lnTo>
                    <a:pt x="1672" y="536"/>
                  </a:lnTo>
                  <a:lnTo>
                    <a:pt x="1641" y="468"/>
                  </a:lnTo>
                  <a:lnTo>
                    <a:pt x="1606" y="405"/>
                  </a:lnTo>
                  <a:lnTo>
                    <a:pt x="1568" y="347"/>
                  </a:lnTo>
                  <a:lnTo>
                    <a:pt x="1527" y="295"/>
                  </a:lnTo>
                  <a:lnTo>
                    <a:pt x="1484" y="249"/>
                  </a:lnTo>
                  <a:lnTo>
                    <a:pt x="1438" y="208"/>
                  </a:lnTo>
                  <a:lnTo>
                    <a:pt x="1166" y="208"/>
                  </a:lnTo>
                  <a:close/>
                  <a:moveTo>
                    <a:pt x="1318" y="0"/>
                  </a:moveTo>
                  <a:lnTo>
                    <a:pt x="1353" y="4"/>
                  </a:lnTo>
                  <a:lnTo>
                    <a:pt x="1387" y="11"/>
                  </a:lnTo>
                  <a:lnTo>
                    <a:pt x="1418" y="25"/>
                  </a:lnTo>
                  <a:lnTo>
                    <a:pt x="1448" y="43"/>
                  </a:lnTo>
                  <a:lnTo>
                    <a:pt x="1473" y="65"/>
                  </a:lnTo>
                  <a:lnTo>
                    <a:pt x="1496" y="90"/>
                  </a:lnTo>
                  <a:lnTo>
                    <a:pt x="1592" y="90"/>
                  </a:lnTo>
                  <a:lnTo>
                    <a:pt x="1677" y="94"/>
                  </a:lnTo>
                  <a:lnTo>
                    <a:pt x="1760" y="104"/>
                  </a:lnTo>
                  <a:lnTo>
                    <a:pt x="1842" y="120"/>
                  </a:lnTo>
                  <a:lnTo>
                    <a:pt x="1922" y="143"/>
                  </a:lnTo>
                  <a:lnTo>
                    <a:pt x="1998" y="173"/>
                  </a:lnTo>
                  <a:lnTo>
                    <a:pt x="2071" y="208"/>
                  </a:lnTo>
                  <a:lnTo>
                    <a:pt x="2141" y="247"/>
                  </a:lnTo>
                  <a:lnTo>
                    <a:pt x="2208" y="293"/>
                  </a:lnTo>
                  <a:lnTo>
                    <a:pt x="2270" y="342"/>
                  </a:lnTo>
                  <a:lnTo>
                    <a:pt x="2329" y="396"/>
                  </a:lnTo>
                  <a:lnTo>
                    <a:pt x="2384" y="455"/>
                  </a:lnTo>
                  <a:lnTo>
                    <a:pt x="2434" y="519"/>
                  </a:lnTo>
                  <a:lnTo>
                    <a:pt x="2479" y="585"/>
                  </a:lnTo>
                  <a:lnTo>
                    <a:pt x="2519" y="656"/>
                  </a:lnTo>
                  <a:lnTo>
                    <a:pt x="2554" y="729"/>
                  </a:lnTo>
                  <a:lnTo>
                    <a:pt x="2583" y="805"/>
                  </a:lnTo>
                  <a:lnTo>
                    <a:pt x="2606" y="885"/>
                  </a:lnTo>
                  <a:lnTo>
                    <a:pt x="2622" y="967"/>
                  </a:lnTo>
                  <a:lnTo>
                    <a:pt x="2632" y="1050"/>
                  </a:lnTo>
                  <a:lnTo>
                    <a:pt x="2635" y="1136"/>
                  </a:lnTo>
                  <a:lnTo>
                    <a:pt x="2635" y="1207"/>
                  </a:lnTo>
                  <a:lnTo>
                    <a:pt x="2662" y="1214"/>
                  </a:lnTo>
                  <a:lnTo>
                    <a:pt x="2694" y="1220"/>
                  </a:lnTo>
                  <a:lnTo>
                    <a:pt x="2731" y="1229"/>
                  </a:lnTo>
                  <a:lnTo>
                    <a:pt x="2771" y="1238"/>
                  </a:lnTo>
                  <a:lnTo>
                    <a:pt x="2816" y="1246"/>
                  </a:lnTo>
                  <a:lnTo>
                    <a:pt x="2863" y="1256"/>
                  </a:lnTo>
                  <a:lnTo>
                    <a:pt x="2911" y="1266"/>
                  </a:lnTo>
                  <a:lnTo>
                    <a:pt x="2961" y="1276"/>
                  </a:lnTo>
                  <a:lnTo>
                    <a:pt x="3011" y="1286"/>
                  </a:lnTo>
                  <a:lnTo>
                    <a:pt x="3062" y="1295"/>
                  </a:lnTo>
                  <a:lnTo>
                    <a:pt x="3112" y="1305"/>
                  </a:lnTo>
                  <a:lnTo>
                    <a:pt x="3160" y="1314"/>
                  </a:lnTo>
                  <a:lnTo>
                    <a:pt x="3207" y="1323"/>
                  </a:lnTo>
                  <a:lnTo>
                    <a:pt x="3251" y="1329"/>
                  </a:lnTo>
                  <a:lnTo>
                    <a:pt x="3292" y="1336"/>
                  </a:lnTo>
                  <a:lnTo>
                    <a:pt x="3328" y="1342"/>
                  </a:lnTo>
                  <a:lnTo>
                    <a:pt x="3361" y="1347"/>
                  </a:lnTo>
                  <a:lnTo>
                    <a:pt x="3388" y="1350"/>
                  </a:lnTo>
                  <a:lnTo>
                    <a:pt x="3409" y="1351"/>
                  </a:lnTo>
                  <a:lnTo>
                    <a:pt x="3446" y="1355"/>
                  </a:lnTo>
                  <a:lnTo>
                    <a:pt x="3480" y="1364"/>
                  </a:lnTo>
                  <a:lnTo>
                    <a:pt x="3509" y="1377"/>
                  </a:lnTo>
                  <a:lnTo>
                    <a:pt x="3535" y="1394"/>
                  </a:lnTo>
                  <a:lnTo>
                    <a:pt x="3557" y="1414"/>
                  </a:lnTo>
                  <a:lnTo>
                    <a:pt x="3574" y="1438"/>
                  </a:lnTo>
                  <a:lnTo>
                    <a:pt x="3585" y="1466"/>
                  </a:lnTo>
                  <a:lnTo>
                    <a:pt x="3592" y="1495"/>
                  </a:lnTo>
                  <a:lnTo>
                    <a:pt x="3590" y="1524"/>
                  </a:lnTo>
                  <a:lnTo>
                    <a:pt x="3582" y="1553"/>
                  </a:lnTo>
                  <a:lnTo>
                    <a:pt x="3567" y="1581"/>
                  </a:lnTo>
                  <a:lnTo>
                    <a:pt x="3546" y="1607"/>
                  </a:lnTo>
                  <a:lnTo>
                    <a:pt x="3520" y="1630"/>
                  </a:lnTo>
                  <a:lnTo>
                    <a:pt x="3469" y="1665"/>
                  </a:lnTo>
                  <a:lnTo>
                    <a:pt x="3414" y="1698"/>
                  </a:lnTo>
                  <a:lnTo>
                    <a:pt x="3355" y="1726"/>
                  </a:lnTo>
                  <a:lnTo>
                    <a:pt x="3292" y="1750"/>
                  </a:lnTo>
                  <a:lnTo>
                    <a:pt x="3227" y="1772"/>
                  </a:lnTo>
                  <a:lnTo>
                    <a:pt x="3158" y="1790"/>
                  </a:lnTo>
                  <a:lnTo>
                    <a:pt x="3087" y="1804"/>
                  </a:lnTo>
                  <a:lnTo>
                    <a:pt x="3014" y="1815"/>
                  </a:lnTo>
                  <a:lnTo>
                    <a:pt x="2940" y="1820"/>
                  </a:lnTo>
                  <a:lnTo>
                    <a:pt x="2864" y="1822"/>
                  </a:lnTo>
                  <a:lnTo>
                    <a:pt x="2774" y="1819"/>
                  </a:lnTo>
                  <a:lnTo>
                    <a:pt x="2684" y="1811"/>
                  </a:lnTo>
                  <a:lnTo>
                    <a:pt x="2595" y="1797"/>
                  </a:lnTo>
                  <a:lnTo>
                    <a:pt x="2507" y="1778"/>
                  </a:lnTo>
                  <a:lnTo>
                    <a:pt x="2420" y="1752"/>
                  </a:lnTo>
                  <a:lnTo>
                    <a:pt x="2333" y="1722"/>
                  </a:lnTo>
                  <a:lnTo>
                    <a:pt x="2250" y="1686"/>
                  </a:lnTo>
                  <a:lnTo>
                    <a:pt x="2168" y="1646"/>
                  </a:lnTo>
                  <a:lnTo>
                    <a:pt x="2088" y="1600"/>
                  </a:lnTo>
                  <a:lnTo>
                    <a:pt x="2011" y="1548"/>
                  </a:lnTo>
                  <a:lnTo>
                    <a:pt x="1936" y="1494"/>
                  </a:lnTo>
                  <a:lnTo>
                    <a:pt x="59" y="1494"/>
                  </a:lnTo>
                  <a:lnTo>
                    <a:pt x="40" y="1491"/>
                  </a:lnTo>
                  <a:lnTo>
                    <a:pt x="24" y="1482"/>
                  </a:lnTo>
                  <a:lnTo>
                    <a:pt x="11" y="1470"/>
                  </a:lnTo>
                  <a:lnTo>
                    <a:pt x="3" y="1454"/>
                  </a:lnTo>
                  <a:lnTo>
                    <a:pt x="0" y="1435"/>
                  </a:lnTo>
                  <a:lnTo>
                    <a:pt x="0" y="1136"/>
                  </a:lnTo>
                  <a:lnTo>
                    <a:pt x="3" y="1050"/>
                  </a:lnTo>
                  <a:lnTo>
                    <a:pt x="14" y="967"/>
                  </a:lnTo>
                  <a:lnTo>
                    <a:pt x="31" y="885"/>
                  </a:lnTo>
                  <a:lnTo>
                    <a:pt x="53" y="805"/>
                  </a:lnTo>
                  <a:lnTo>
                    <a:pt x="82" y="729"/>
                  </a:lnTo>
                  <a:lnTo>
                    <a:pt x="117" y="656"/>
                  </a:lnTo>
                  <a:lnTo>
                    <a:pt x="157" y="585"/>
                  </a:lnTo>
                  <a:lnTo>
                    <a:pt x="202" y="519"/>
                  </a:lnTo>
                  <a:lnTo>
                    <a:pt x="252" y="455"/>
                  </a:lnTo>
                  <a:lnTo>
                    <a:pt x="306" y="396"/>
                  </a:lnTo>
                  <a:lnTo>
                    <a:pt x="365" y="342"/>
                  </a:lnTo>
                  <a:lnTo>
                    <a:pt x="428" y="293"/>
                  </a:lnTo>
                  <a:lnTo>
                    <a:pt x="495" y="247"/>
                  </a:lnTo>
                  <a:lnTo>
                    <a:pt x="564" y="208"/>
                  </a:lnTo>
                  <a:lnTo>
                    <a:pt x="638" y="173"/>
                  </a:lnTo>
                  <a:lnTo>
                    <a:pt x="715" y="143"/>
                  </a:lnTo>
                  <a:lnTo>
                    <a:pt x="794" y="120"/>
                  </a:lnTo>
                  <a:lnTo>
                    <a:pt x="875" y="104"/>
                  </a:lnTo>
                  <a:lnTo>
                    <a:pt x="959" y="94"/>
                  </a:lnTo>
                  <a:lnTo>
                    <a:pt x="1045" y="90"/>
                  </a:lnTo>
                  <a:lnTo>
                    <a:pt x="1141" y="90"/>
                  </a:lnTo>
                  <a:lnTo>
                    <a:pt x="1162" y="65"/>
                  </a:lnTo>
                  <a:lnTo>
                    <a:pt x="1189" y="43"/>
                  </a:lnTo>
                  <a:lnTo>
                    <a:pt x="1217" y="25"/>
                  </a:lnTo>
                  <a:lnTo>
                    <a:pt x="1248" y="11"/>
                  </a:lnTo>
                  <a:lnTo>
                    <a:pt x="1282" y="4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370043" y="2340095"/>
            <a:ext cx="1386930" cy="1386930"/>
            <a:chOff x="414243" y="1220325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타원 60"/>
            <p:cNvSpPr/>
            <p:nvPr/>
          </p:nvSpPr>
          <p:spPr>
            <a:xfrm>
              <a:off x="414243" y="1220325"/>
              <a:ext cx="1386930" cy="138693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Group 58"/>
            <p:cNvGrpSpPr>
              <a:grpSpLocks noChangeAspect="1"/>
            </p:cNvGrpSpPr>
            <p:nvPr/>
          </p:nvGrpSpPr>
          <p:grpSpPr bwMode="auto">
            <a:xfrm>
              <a:off x="841376" y="1360488"/>
              <a:ext cx="563563" cy="1103313"/>
              <a:chOff x="530" y="857"/>
              <a:chExt cx="355" cy="695"/>
            </a:xfrm>
            <a:solidFill>
              <a:schemeClr val="bg1"/>
            </a:solidFill>
          </p:grpSpPr>
          <p:sp>
            <p:nvSpPr>
              <p:cNvPr id="99" name="Freeform 60"/>
              <p:cNvSpPr>
                <a:spLocks/>
              </p:cNvSpPr>
              <p:nvPr/>
            </p:nvSpPr>
            <p:spPr bwMode="auto">
              <a:xfrm>
                <a:off x="614" y="1132"/>
                <a:ext cx="179" cy="105"/>
              </a:xfrm>
              <a:custGeom>
                <a:avLst/>
                <a:gdLst>
                  <a:gd name="T0" fmla="*/ 854 w 893"/>
                  <a:gd name="T1" fmla="*/ 0 h 525"/>
                  <a:gd name="T2" fmla="*/ 880 w 893"/>
                  <a:gd name="T3" fmla="*/ 15 h 525"/>
                  <a:gd name="T4" fmla="*/ 893 w 893"/>
                  <a:gd name="T5" fmla="*/ 43 h 525"/>
                  <a:gd name="T6" fmla="*/ 886 w 893"/>
                  <a:gd name="T7" fmla="*/ 71 h 525"/>
                  <a:gd name="T8" fmla="*/ 516 w 893"/>
                  <a:gd name="T9" fmla="*/ 411 h 525"/>
                  <a:gd name="T10" fmla="*/ 511 w 893"/>
                  <a:gd name="T11" fmla="*/ 417 h 525"/>
                  <a:gd name="T12" fmla="*/ 510 w 893"/>
                  <a:gd name="T13" fmla="*/ 423 h 525"/>
                  <a:gd name="T14" fmla="*/ 508 w 893"/>
                  <a:gd name="T15" fmla="*/ 448 h 525"/>
                  <a:gd name="T16" fmla="*/ 489 w 893"/>
                  <a:gd name="T17" fmla="*/ 487 h 525"/>
                  <a:gd name="T18" fmla="*/ 455 w 893"/>
                  <a:gd name="T19" fmla="*/ 514 h 525"/>
                  <a:gd name="T20" fmla="*/ 412 w 893"/>
                  <a:gd name="T21" fmla="*/ 525 h 525"/>
                  <a:gd name="T22" fmla="*/ 372 w 893"/>
                  <a:gd name="T23" fmla="*/ 515 h 525"/>
                  <a:gd name="T24" fmla="*/ 339 w 893"/>
                  <a:gd name="T25" fmla="*/ 493 h 525"/>
                  <a:gd name="T26" fmla="*/ 336 w 893"/>
                  <a:gd name="T27" fmla="*/ 489 h 525"/>
                  <a:gd name="T28" fmla="*/ 329 w 893"/>
                  <a:gd name="T29" fmla="*/ 485 h 525"/>
                  <a:gd name="T30" fmla="*/ 23 w 893"/>
                  <a:gd name="T31" fmla="*/ 359 h 525"/>
                  <a:gd name="T32" fmla="*/ 4 w 893"/>
                  <a:gd name="T33" fmla="*/ 332 h 525"/>
                  <a:gd name="T34" fmla="*/ 0 w 893"/>
                  <a:gd name="T35" fmla="*/ 300 h 525"/>
                  <a:gd name="T36" fmla="*/ 13 w 893"/>
                  <a:gd name="T37" fmla="*/ 268 h 525"/>
                  <a:gd name="T38" fmla="*/ 40 w 893"/>
                  <a:gd name="T39" fmla="*/ 248 h 525"/>
                  <a:gd name="T40" fmla="*/ 73 w 893"/>
                  <a:gd name="T41" fmla="*/ 245 h 525"/>
                  <a:gd name="T42" fmla="*/ 339 w 893"/>
                  <a:gd name="T43" fmla="*/ 349 h 525"/>
                  <a:gd name="T44" fmla="*/ 344 w 893"/>
                  <a:gd name="T45" fmla="*/ 350 h 525"/>
                  <a:gd name="T46" fmla="*/ 349 w 893"/>
                  <a:gd name="T47" fmla="*/ 348 h 525"/>
                  <a:gd name="T48" fmla="*/ 352 w 893"/>
                  <a:gd name="T49" fmla="*/ 346 h 525"/>
                  <a:gd name="T50" fmla="*/ 390 w 893"/>
                  <a:gd name="T51" fmla="*/ 329 h 525"/>
                  <a:gd name="T52" fmla="*/ 431 w 893"/>
                  <a:gd name="T53" fmla="*/ 328 h 525"/>
                  <a:gd name="T54" fmla="*/ 449 w 893"/>
                  <a:gd name="T55" fmla="*/ 334 h 525"/>
                  <a:gd name="T56" fmla="*/ 452 w 893"/>
                  <a:gd name="T57" fmla="*/ 334 h 525"/>
                  <a:gd name="T58" fmla="*/ 456 w 893"/>
                  <a:gd name="T59" fmla="*/ 333 h 525"/>
                  <a:gd name="T60" fmla="*/ 812 w 893"/>
                  <a:gd name="T61" fmla="*/ 12 h 525"/>
                  <a:gd name="T62" fmla="*/ 839 w 893"/>
                  <a:gd name="T6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93" h="525">
                    <a:moveTo>
                      <a:pt x="839" y="0"/>
                    </a:moveTo>
                    <a:lnTo>
                      <a:pt x="854" y="0"/>
                    </a:lnTo>
                    <a:lnTo>
                      <a:pt x="868" y="6"/>
                    </a:lnTo>
                    <a:lnTo>
                      <a:pt x="880" y="15"/>
                    </a:lnTo>
                    <a:lnTo>
                      <a:pt x="889" y="29"/>
                    </a:lnTo>
                    <a:lnTo>
                      <a:pt x="893" y="43"/>
                    </a:lnTo>
                    <a:lnTo>
                      <a:pt x="892" y="57"/>
                    </a:lnTo>
                    <a:lnTo>
                      <a:pt x="886" y="71"/>
                    </a:lnTo>
                    <a:lnTo>
                      <a:pt x="877" y="84"/>
                    </a:lnTo>
                    <a:lnTo>
                      <a:pt x="516" y="411"/>
                    </a:lnTo>
                    <a:lnTo>
                      <a:pt x="514" y="414"/>
                    </a:lnTo>
                    <a:lnTo>
                      <a:pt x="511" y="417"/>
                    </a:lnTo>
                    <a:lnTo>
                      <a:pt x="511" y="420"/>
                    </a:lnTo>
                    <a:lnTo>
                      <a:pt x="510" y="423"/>
                    </a:lnTo>
                    <a:lnTo>
                      <a:pt x="510" y="425"/>
                    </a:lnTo>
                    <a:lnTo>
                      <a:pt x="508" y="448"/>
                    </a:lnTo>
                    <a:lnTo>
                      <a:pt x="501" y="469"/>
                    </a:lnTo>
                    <a:lnTo>
                      <a:pt x="489" y="487"/>
                    </a:lnTo>
                    <a:lnTo>
                      <a:pt x="473" y="503"/>
                    </a:lnTo>
                    <a:lnTo>
                      <a:pt x="455" y="514"/>
                    </a:lnTo>
                    <a:lnTo>
                      <a:pt x="434" y="522"/>
                    </a:lnTo>
                    <a:lnTo>
                      <a:pt x="412" y="525"/>
                    </a:lnTo>
                    <a:lnTo>
                      <a:pt x="391" y="522"/>
                    </a:lnTo>
                    <a:lnTo>
                      <a:pt x="372" y="515"/>
                    </a:lnTo>
                    <a:lnTo>
                      <a:pt x="354" y="506"/>
                    </a:lnTo>
                    <a:lnTo>
                      <a:pt x="339" y="493"/>
                    </a:lnTo>
                    <a:lnTo>
                      <a:pt x="338" y="491"/>
                    </a:lnTo>
                    <a:lnTo>
                      <a:pt x="336" y="489"/>
                    </a:lnTo>
                    <a:lnTo>
                      <a:pt x="332" y="487"/>
                    </a:lnTo>
                    <a:lnTo>
                      <a:pt x="329" y="485"/>
                    </a:lnTo>
                    <a:lnTo>
                      <a:pt x="38" y="368"/>
                    </a:lnTo>
                    <a:lnTo>
                      <a:pt x="23" y="359"/>
                    </a:lnTo>
                    <a:lnTo>
                      <a:pt x="11" y="347"/>
                    </a:lnTo>
                    <a:lnTo>
                      <a:pt x="4" y="332"/>
                    </a:lnTo>
                    <a:lnTo>
                      <a:pt x="0" y="316"/>
                    </a:lnTo>
                    <a:lnTo>
                      <a:pt x="0" y="300"/>
                    </a:lnTo>
                    <a:lnTo>
                      <a:pt x="4" y="283"/>
                    </a:lnTo>
                    <a:lnTo>
                      <a:pt x="13" y="268"/>
                    </a:lnTo>
                    <a:lnTo>
                      <a:pt x="25" y="256"/>
                    </a:lnTo>
                    <a:lnTo>
                      <a:pt x="40" y="248"/>
                    </a:lnTo>
                    <a:lnTo>
                      <a:pt x="56" y="245"/>
                    </a:lnTo>
                    <a:lnTo>
                      <a:pt x="73" y="245"/>
                    </a:lnTo>
                    <a:lnTo>
                      <a:pt x="90" y="249"/>
                    </a:lnTo>
                    <a:lnTo>
                      <a:pt x="339" y="349"/>
                    </a:lnTo>
                    <a:lnTo>
                      <a:pt x="341" y="350"/>
                    </a:lnTo>
                    <a:lnTo>
                      <a:pt x="344" y="350"/>
                    </a:lnTo>
                    <a:lnTo>
                      <a:pt x="347" y="349"/>
                    </a:lnTo>
                    <a:lnTo>
                      <a:pt x="349" y="348"/>
                    </a:lnTo>
                    <a:lnTo>
                      <a:pt x="351" y="347"/>
                    </a:lnTo>
                    <a:lnTo>
                      <a:pt x="352" y="346"/>
                    </a:lnTo>
                    <a:lnTo>
                      <a:pt x="370" y="336"/>
                    </a:lnTo>
                    <a:lnTo>
                      <a:pt x="390" y="329"/>
                    </a:lnTo>
                    <a:lnTo>
                      <a:pt x="412" y="326"/>
                    </a:lnTo>
                    <a:lnTo>
                      <a:pt x="431" y="328"/>
                    </a:lnTo>
                    <a:lnTo>
                      <a:pt x="448" y="333"/>
                    </a:lnTo>
                    <a:lnTo>
                      <a:pt x="449" y="334"/>
                    </a:lnTo>
                    <a:lnTo>
                      <a:pt x="451" y="334"/>
                    </a:lnTo>
                    <a:lnTo>
                      <a:pt x="452" y="334"/>
                    </a:lnTo>
                    <a:lnTo>
                      <a:pt x="454" y="334"/>
                    </a:lnTo>
                    <a:lnTo>
                      <a:pt x="456" y="333"/>
                    </a:lnTo>
                    <a:lnTo>
                      <a:pt x="459" y="331"/>
                    </a:lnTo>
                    <a:lnTo>
                      <a:pt x="812" y="12"/>
                    </a:lnTo>
                    <a:lnTo>
                      <a:pt x="825" y="3"/>
                    </a:lnTo>
                    <a:lnTo>
                      <a:pt x="8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61"/>
              <p:cNvSpPr>
                <a:spLocks noEditPoints="1"/>
              </p:cNvSpPr>
              <p:nvPr/>
            </p:nvSpPr>
            <p:spPr bwMode="auto">
              <a:xfrm>
                <a:off x="530" y="1038"/>
                <a:ext cx="355" cy="332"/>
              </a:xfrm>
              <a:custGeom>
                <a:avLst/>
                <a:gdLst>
                  <a:gd name="T0" fmla="*/ 704 w 1775"/>
                  <a:gd name="T1" fmla="*/ 170 h 1659"/>
                  <a:gd name="T2" fmla="*/ 528 w 1775"/>
                  <a:gd name="T3" fmla="*/ 230 h 1659"/>
                  <a:gd name="T4" fmla="*/ 378 w 1775"/>
                  <a:gd name="T5" fmla="*/ 334 h 1659"/>
                  <a:gd name="T6" fmla="*/ 262 w 1775"/>
                  <a:gd name="T7" fmla="*/ 473 h 1659"/>
                  <a:gd name="T8" fmla="*/ 185 w 1775"/>
                  <a:gd name="T9" fmla="*/ 640 h 1659"/>
                  <a:gd name="T10" fmla="*/ 159 w 1775"/>
                  <a:gd name="T11" fmla="*/ 829 h 1659"/>
                  <a:gd name="T12" fmla="*/ 185 w 1775"/>
                  <a:gd name="T13" fmla="*/ 1017 h 1659"/>
                  <a:gd name="T14" fmla="*/ 262 w 1775"/>
                  <a:gd name="T15" fmla="*/ 1184 h 1659"/>
                  <a:gd name="T16" fmla="*/ 378 w 1775"/>
                  <a:gd name="T17" fmla="*/ 1324 h 1659"/>
                  <a:gd name="T18" fmla="*/ 528 w 1775"/>
                  <a:gd name="T19" fmla="*/ 1427 h 1659"/>
                  <a:gd name="T20" fmla="*/ 704 w 1775"/>
                  <a:gd name="T21" fmla="*/ 1488 h 1659"/>
                  <a:gd name="T22" fmla="*/ 895 w 1775"/>
                  <a:gd name="T23" fmla="*/ 1497 h 1659"/>
                  <a:gd name="T24" fmla="*/ 1078 w 1775"/>
                  <a:gd name="T25" fmla="*/ 1453 h 1659"/>
                  <a:gd name="T26" fmla="*/ 1238 w 1775"/>
                  <a:gd name="T27" fmla="*/ 1363 h 1659"/>
                  <a:gd name="T28" fmla="*/ 1366 w 1775"/>
                  <a:gd name="T29" fmla="*/ 1235 h 1659"/>
                  <a:gd name="T30" fmla="*/ 1456 w 1775"/>
                  <a:gd name="T31" fmla="*/ 1075 h 1659"/>
                  <a:gd name="T32" fmla="*/ 1500 w 1775"/>
                  <a:gd name="T33" fmla="*/ 893 h 1659"/>
                  <a:gd name="T34" fmla="*/ 1491 w 1775"/>
                  <a:gd name="T35" fmla="*/ 702 h 1659"/>
                  <a:gd name="T36" fmla="*/ 1430 w 1775"/>
                  <a:gd name="T37" fmla="*/ 526 h 1659"/>
                  <a:gd name="T38" fmla="*/ 1327 w 1775"/>
                  <a:gd name="T39" fmla="*/ 377 h 1659"/>
                  <a:gd name="T40" fmla="*/ 1188 w 1775"/>
                  <a:gd name="T41" fmla="*/ 261 h 1659"/>
                  <a:gd name="T42" fmla="*/ 1019 w 1775"/>
                  <a:gd name="T43" fmla="*/ 185 h 1659"/>
                  <a:gd name="T44" fmla="*/ 831 w 1775"/>
                  <a:gd name="T45" fmla="*/ 158 h 1659"/>
                  <a:gd name="T46" fmla="*/ 974 w 1775"/>
                  <a:gd name="T47" fmla="*/ 11 h 1659"/>
                  <a:gd name="T48" fmla="*/ 1172 w 1775"/>
                  <a:gd name="T49" fmla="*/ 72 h 1659"/>
                  <a:gd name="T50" fmla="*/ 1346 w 1775"/>
                  <a:gd name="T51" fmla="*/ 178 h 1659"/>
                  <a:gd name="T52" fmla="*/ 1489 w 1775"/>
                  <a:gd name="T53" fmla="*/ 322 h 1659"/>
                  <a:gd name="T54" fmla="*/ 1592 w 1775"/>
                  <a:gd name="T55" fmla="*/ 497 h 1659"/>
                  <a:gd name="T56" fmla="*/ 1639 w 1775"/>
                  <a:gd name="T57" fmla="*/ 631 h 1659"/>
                  <a:gd name="T58" fmla="*/ 1658 w 1775"/>
                  <a:gd name="T59" fmla="*/ 637 h 1659"/>
                  <a:gd name="T60" fmla="*/ 1712 w 1775"/>
                  <a:gd name="T61" fmla="*/ 651 h 1659"/>
                  <a:gd name="T62" fmla="*/ 1758 w 1775"/>
                  <a:gd name="T63" fmla="*/ 711 h 1659"/>
                  <a:gd name="T64" fmla="*/ 1775 w 1775"/>
                  <a:gd name="T65" fmla="*/ 804 h 1659"/>
                  <a:gd name="T66" fmla="*/ 1764 w 1775"/>
                  <a:gd name="T67" fmla="*/ 888 h 1659"/>
                  <a:gd name="T68" fmla="*/ 1733 w 1775"/>
                  <a:gd name="T69" fmla="*/ 947 h 1659"/>
                  <a:gd name="T70" fmla="*/ 1685 w 1775"/>
                  <a:gd name="T71" fmla="*/ 970 h 1659"/>
                  <a:gd name="T72" fmla="*/ 1663 w 1775"/>
                  <a:gd name="T73" fmla="*/ 970 h 1659"/>
                  <a:gd name="T74" fmla="*/ 1648 w 1775"/>
                  <a:gd name="T75" fmla="*/ 982 h 1659"/>
                  <a:gd name="T76" fmla="*/ 1588 w 1775"/>
                  <a:gd name="T77" fmla="*/ 1179 h 1659"/>
                  <a:gd name="T78" fmla="*/ 1484 w 1775"/>
                  <a:gd name="T79" fmla="*/ 1349 h 1659"/>
                  <a:gd name="T80" fmla="*/ 1342 w 1775"/>
                  <a:gd name="T81" fmla="*/ 1488 h 1659"/>
                  <a:gd name="T82" fmla="*/ 1170 w 1775"/>
                  <a:gd name="T83" fmla="*/ 1589 h 1659"/>
                  <a:gd name="T84" fmla="*/ 973 w 1775"/>
                  <a:gd name="T85" fmla="*/ 1647 h 1659"/>
                  <a:gd name="T86" fmla="*/ 760 w 1775"/>
                  <a:gd name="T87" fmla="*/ 1656 h 1659"/>
                  <a:gd name="T88" fmla="*/ 555 w 1775"/>
                  <a:gd name="T89" fmla="*/ 1612 h 1659"/>
                  <a:gd name="T90" fmla="*/ 373 w 1775"/>
                  <a:gd name="T91" fmla="*/ 1521 h 1659"/>
                  <a:gd name="T92" fmla="*/ 220 w 1775"/>
                  <a:gd name="T93" fmla="*/ 1391 h 1659"/>
                  <a:gd name="T94" fmla="*/ 102 w 1775"/>
                  <a:gd name="T95" fmla="*/ 1227 h 1659"/>
                  <a:gd name="T96" fmla="*/ 26 w 1775"/>
                  <a:gd name="T97" fmla="*/ 1038 h 1659"/>
                  <a:gd name="T98" fmla="*/ 0 w 1775"/>
                  <a:gd name="T99" fmla="*/ 829 h 1659"/>
                  <a:gd name="T100" fmla="*/ 26 w 1775"/>
                  <a:gd name="T101" fmla="*/ 619 h 1659"/>
                  <a:gd name="T102" fmla="*/ 102 w 1775"/>
                  <a:gd name="T103" fmla="*/ 430 h 1659"/>
                  <a:gd name="T104" fmla="*/ 220 w 1775"/>
                  <a:gd name="T105" fmla="*/ 267 h 1659"/>
                  <a:gd name="T106" fmla="*/ 373 w 1775"/>
                  <a:gd name="T107" fmla="*/ 136 h 1659"/>
                  <a:gd name="T108" fmla="*/ 555 w 1775"/>
                  <a:gd name="T109" fmla="*/ 46 h 1659"/>
                  <a:gd name="T110" fmla="*/ 760 w 1775"/>
                  <a:gd name="T111" fmla="*/ 2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5" h="1659">
                    <a:moveTo>
                      <a:pt x="831" y="158"/>
                    </a:moveTo>
                    <a:lnTo>
                      <a:pt x="766" y="161"/>
                    </a:lnTo>
                    <a:lnTo>
                      <a:pt x="704" y="170"/>
                    </a:lnTo>
                    <a:lnTo>
                      <a:pt x="642" y="185"/>
                    </a:lnTo>
                    <a:lnTo>
                      <a:pt x="584" y="205"/>
                    </a:lnTo>
                    <a:lnTo>
                      <a:pt x="528" y="230"/>
                    </a:lnTo>
                    <a:lnTo>
                      <a:pt x="475" y="261"/>
                    </a:lnTo>
                    <a:lnTo>
                      <a:pt x="425" y="295"/>
                    </a:lnTo>
                    <a:lnTo>
                      <a:pt x="378" y="334"/>
                    </a:lnTo>
                    <a:lnTo>
                      <a:pt x="335" y="377"/>
                    </a:lnTo>
                    <a:lnTo>
                      <a:pt x="296" y="424"/>
                    </a:lnTo>
                    <a:lnTo>
                      <a:pt x="262" y="473"/>
                    </a:lnTo>
                    <a:lnTo>
                      <a:pt x="231" y="526"/>
                    </a:lnTo>
                    <a:lnTo>
                      <a:pt x="206" y="582"/>
                    </a:lnTo>
                    <a:lnTo>
                      <a:pt x="185" y="640"/>
                    </a:lnTo>
                    <a:lnTo>
                      <a:pt x="171" y="702"/>
                    </a:lnTo>
                    <a:lnTo>
                      <a:pt x="162" y="764"/>
                    </a:lnTo>
                    <a:lnTo>
                      <a:pt x="159" y="829"/>
                    </a:lnTo>
                    <a:lnTo>
                      <a:pt x="162" y="893"/>
                    </a:lnTo>
                    <a:lnTo>
                      <a:pt x="171" y="957"/>
                    </a:lnTo>
                    <a:lnTo>
                      <a:pt x="185" y="1017"/>
                    </a:lnTo>
                    <a:lnTo>
                      <a:pt x="206" y="1075"/>
                    </a:lnTo>
                    <a:lnTo>
                      <a:pt x="231" y="1131"/>
                    </a:lnTo>
                    <a:lnTo>
                      <a:pt x="262" y="1184"/>
                    </a:lnTo>
                    <a:lnTo>
                      <a:pt x="296" y="1235"/>
                    </a:lnTo>
                    <a:lnTo>
                      <a:pt x="335" y="1281"/>
                    </a:lnTo>
                    <a:lnTo>
                      <a:pt x="378" y="1324"/>
                    </a:lnTo>
                    <a:lnTo>
                      <a:pt x="425" y="1363"/>
                    </a:lnTo>
                    <a:lnTo>
                      <a:pt x="475" y="1398"/>
                    </a:lnTo>
                    <a:lnTo>
                      <a:pt x="528" y="1427"/>
                    </a:lnTo>
                    <a:lnTo>
                      <a:pt x="584" y="1453"/>
                    </a:lnTo>
                    <a:lnTo>
                      <a:pt x="642" y="1473"/>
                    </a:lnTo>
                    <a:lnTo>
                      <a:pt x="704" y="1488"/>
                    </a:lnTo>
                    <a:lnTo>
                      <a:pt x="766" y="1497"/>
                    </a:lnTo>
                    <a:lnTo>
                      <a:pt x="831" y="1499"/>
                    </a:lnTo>
                    <a:lnTo>
                      <a:pt x="895" y="1497"/>
                    </a:lnTo>
                    <a:lnTo>
                      <a:pt x="959" y="1488"/>
                    </a:lnTo>
                    <a:lnTo>
                      <a:pt x="1019" y="1473"/>
                    </a:lnTo>
                    <a:lnTo>
                      <a:pt x="1078" y="1453"/>
                    </a:lnTo>
                    <a:lnTo>
                      <a:pt x="1134" y="1427"/>
                    </a:lnTo>
                    <a:lnTo>
                      <a:pt x="1188" y="1398"/>
                    </a:lnTo>
                    <a:lnTo>
                      <a:pt x="1238" y="1363"/>
                    </a:lnTo>
                    <a:lnTo>
                      <a:pt x="1284" y="1324"/>
                    </a:lnTo>
                    <a:lnTo>
                      <a:pt x="1327" y="1281"/>
                    </a:lnTo>
                    <a:lnTo>
                      <a:pt x="1366" y="1235"/>
                    </a:lnTo>
                    <a:lnTo>
                      <a:pt x="1401" y="1184"/>
                    </a:lnTo>
                    <a:lnTo>
                      <a:pt x="1430" y="1131"/>
                    </a:lnTo>
                    <a:lnTo>
                      <a:pt x="1456" y="1075"/>
                    </a:lnTo>
                    <a:lnTo>
                      <a:pt x="1476" y="1017"/>
                    </a:lnTo>
                    <a:lnTo>
                      <a:pt x="1491" y="957"/>
                    </a:lnTo>
                    <a:lnTo>
                      <a:pt x="1500" y="893"/>
                    </a:lnTo>
                    <a:lnTo>
                      <a:pt x="1503" y="829"/>
                    </a:lnTo>
                    <a:lnTo>
                      <a:pt x="1500" y="764"/>
                    </a:lnTo>
                    <a:lnTo>
                      <a:pt x="1491" y="702"/>
                    </a:lnTo>
                    <a:lnTo>
                      <a:pt x="1476" y="640"/>
                    </a:lnTo>
                    <a:lnTo>
                      <a:pt x="1456" y="582"/>
                    </a:lnTo>
                    <a:lnTo>
                      <a:pt x="1430" y="526"/>
                    </a:lnTo>
                    <a:lnTo>
                      <a:pt x="1401" y="473"/>
                    </a:lnTo>
                    <a:lnTo>
                      <a:pt x="1366" y="424"/>
                    </a:lnTo>
                    <a:lnTo>
                      <a:pt x="1327" y="377"/>
                    </a:lnTo>
                    <a:lnTo>
                      <a:pt x="1284" y="334"/>
                    </a:lnTo>
                    <a:lnTo>
                      <a:pt x="1238" y="295"/>
                    </a:lnTo>
                    <a:lnTo>
                      <a:pt x="1188" y="261"/>
                    </a:lnTo>
                    <a:lnTo>
                      <a:pt x="1134" y="230"/>
                    </a:lnTo>
                    <a:lnTo>
                      <a:pt x="1078" y="205"/>
                    </a:lnTo>
                    <a:lnTo>
                      <a:pt x="1019" y="185"/>
                    </a:lnTo>
                    <a:lnTo>
                      <a:pt x="959" y="170"/>
                    </a:lnTo>
                    <a:lnTo>
                      <a:pt x="895" y="161"/>
                    </a:lnTo>
                    <a:lnTo>
                      <a:pt x="831" y="158"/>
                    </a:lnTo>
                    <a:close/>
                    <a:moveTo>
                      <a:pt x="831" y="0"/>
                    </a:moveTo>
                    <a:lnTo>
                      <a:pt x="903" y="3"/>
                    </a:lnTo>
                    <a:lnTo>
                      <a:pt x="974" y="11"/>
                    </a:lnTo>
                    <a:lnTo>
                      <a:pt x="1042" y="26"/>
                    </a:lnTo>
                    <a:lnTo>
                      <a:pt x="1108" y="46"/>
                    </a:lnTo>
                    <a:lnTo>
                      <a:pt x="1172" y="72"/>
                    </a:lnTo>
                    <a:lnTo>
                      <a:pt x="1233" y="103"/>
                    </a:lnTo>
                    <a:lnTo>
                      <a:pt x="1291" y="138"/>
                    </a:lnTo>
                    <a:lnTo>
                      <a:pt x="1346" y="178"/>
                    </a:lnTo>
                    <a:lnTo>
                      <a:pt x="1398" y="222"/>
                    </a:lnTo>
                    <a:lnTo>
                      <a:pt x="1445" y="270"/>
                    </a:lnTo>
                    <a:lnTo>
                      <a:pt x="1489" y="322"/>
                    </a:lnTo>
                    <a:lnTo>
                      <a:pt x="1528" y="377"/>
                    </a:lnTo>
                    <a:lnTo>
                      <a:pt x="1563" y="435"/>
                    </a:lnTo>
                    <a:lnTo>
                      <a:pt x="1592" y="497"/>
                    </a:lnTo>
                    <a:lnTo>
                      <a:pt x="1618" y="560"/>
                    </a:lnTo>
                    <a:lnTo>
                      <a:pt x="1637" y="627"/>
                    </a:lnTo>
                    <a:lnTo>
                      <a:pt x="1639" y="631"/>
                    </a:lnTo>
                    <a:lnTo>
                      <a:pt x="1642" y="634"/>
                    </a:lnTo>
                    <a:lnTo>
                      <a:pt x="1648" y="636"/>
                    </a:lnTo>
                    <a:lnTo>
                      <a:pt x="1658" y="637"/>
                    </a:lnTo>
                    <a:lnTo>
                      <a:pt x="1673" y="638"/>
                    </a:lnTo>
                    <a:lnTo>
                      <a:pt x="1693" y="641"/>
                    </a:lnTo>
                    <a:lnTo>
                      <a:pt x="1712" y="651"/>
                    </a:lnTo>
                    <a:lnTo>
                      <a:pt x="1730" y="667"/>
                    </a:lnTo>
                    <a:lnTo>
                      <a:pt x="1745" y="687"/>
                    </a:lnTo>
                    <a:lnTo>
                      <a:pt x="1758" y="711"/>
                    </a:lnTo>
                    <a:lnTo>
                      <a:pt x="1767" y="740"/>
                    </a:lnTo>
                    <a:lnTo>
                      <a:pt x="1773" y="772"/>
                    </a:lnTo>
                    <a:lnTo>
                      <a:pt x="1775" y="804"/>
                    </a:lnTo>
                    <a:lnTo>
                      <a:pt x="1774" y="834"/>
                    </a:lnTo>
                    <a:lnTo>
                      <a:pt x="1770" y="862"/>
                    </a:lnTo>
                    <a:lnTo>
                      <a:pt x="1764" y="888"/>
                    </a:lnTo>
                    <a:lnTo>
                      <a:pt x="1756" y="911"/>
                    </a:lnTo>
                    <a:lnTo>
                      <a:pt x="1745" y="931"/>
                    </a:lnTo>
                    <a:lnTo>
                      <a:pt x="1733" y="947"/>
                    </a:lnTo>
                    <a:lnTo>
                      <a:pt x="1719" y="960"/>
                    </a:lnTo>
                    <a:lnTo>
                      <a:pt x="1703" y="967"/>
                    </a:lnTo>
                    <a:lnTo>
                      <a:pt x="1685" y="970"/>
                    </a:lnTo>
                    <a:lnTo>
                      <a:pt x="1679" y="969"/>
                    </a:lnTo>
                    <a:lnTo>
                      <a:pt x="1672" y="970"/>
                    </a:lnTo>
                    <a:lnTo>
                      <a:pt x="1663" y="970"/>
                    </a:lnTo>
                    <a:lnTo>
                      <a:pt x="1655" y="972"/>
                    </a:lnTo>
                    <a:lnTo>
                      <a:pt x="1650" y="977"/>
                    </a:lnTo>
                    <a:lnTo>
                      <a:pt x="1648" y="982"/>
                    </a:lnTo>
                    <a:lnTo>
                      <a:pt x="1634" y="1050"/>
                    </a:lnTo>
                    <a:lnTo>
                      <a:pt x="1614" y="1115"/>
                    </a:lnTo>
                    <a:lnTo>
                      <a:pt x="1588" y="1179"/>
                    </a:lnTo>
                    <a:lnTo>
                      <a:pt x="1559" y="1239"/>
                    </a:lnTo>
                    <a:lnTo>
                      <a:pt x="1524" y="1296"/>
                    </a:lnTo>
                    <a:lnTo>
                      <a:pt x="1484" y="1349"/>
                    </a:lnTo>
                    <a:lnTo>
                      <a:pt x="1441" y="1400"/>
                    </a:lnTo>
                    <a:lnTo>
                      <a:pt x="1394" y="1445"/>
                    </a:lnTo>
                    <a:lnTo>
                      <a:pt x="1342" y="1488"/>
                    </a:lnTo>
                    <a:lnTo>
                      <a:pt x="1288" y="1527"/>
                    </a:lnTo>
                    <a:lnTo>
                      <a:pt x="1230" y="1560"/>
                    </a:lnTo>
                    <a:lnTo>
                      <a:pt x="1170" y="1589"/>
                    </a:lnTo>
                    <a:lnTo>
                      <a:pt x="1106" y="1613"/>
                    </a:lnTo>
                    <a:lnTo>
                      <a:pt x="1040" y="1633"/>
                    </a:lnTo>
                    <a:lnTo>
                      <a:pt x="973" y="1647"/>
                    </a:lnTo>
                    <a:lnTo>
                      <a:pt x="903" y="1656"/>
                    </a:lnTo>
                    <a:lnTo>
                      <a:pt x="831" y="1659"/>
                    </a:lnTo>
                    <a:lnTo>
                      <a:pt x="760" y="1656"/>
                    </a:lnTo>
                    <a:lnTo>
                      <a:pt x="690" y="1646"/>
                    </a:lnTo>
                    <a:lnTo>
                      <a:pt x="621" y="1632"/>
                    </a:lnTo>
                    <a:lnTo>
                      <a:pt x="555" y="1612"/>
                    </a:lnTo>
                    <a:lnTo>
                      <a:pt x="492" y="1587"/>
                    </a:lnTo>
                    <a:lnTo>
                      <a:pt x="431" y="1556"/>
                    </a:lnTo>
                    <a:lnTo>
                      <a:pt x="373" y="1521"/>
                    </a:lnTo>
                    <a:lnTo>
                      <a:pt x="319" y="1482"/>
                    </a:lnTo>
                    <a:lnTo>
                      <a:pt x="268" y="1439"/>
                    </a:lnTo>
                    <a:lnTo>
                      <a:pt x="220" y="1391"/>
                    </a:lnTo>
                    <a:lnTo>
                      <a:pt x="177" y="1341"/>
                    </a:lnTo>
                    <a:lnTo>
                      <a:pt x="137" y="1286"/>
                    </a:lnTo>
                    <a:lnTo>
                      <a:pt x="102" y="1227"/>
                    </a:lnTo>
                    <a:lnTo>
                      <a:pt x="72" y="1167"/>
                    </a:lnTo>
                    <a:lnTo>
                      <a:pt x="47" y="1104"/>
                    </a:lnTo>
                    <a:lnTo>
                      <a:pt x="26" y="1038"/>
                    </a:lnTo>
                    <a:lnTo>
                      <a:pt x="12" y="970"/>
                    </a:lnTo>
                    <a:lnTo>
                      <a:pt x="3" y="901"/>
                    </a:lnTo>
                    <a:lnTo>
                      <a:pt x="0" y="829"/>
                    </a:lnTo>
                    <a:lnTo>
                      <a:pt x="3" y="758"/>
                    </a:lnTo>
                    <a:lnTo>
                      <a:pt x="12" y="688"/>
                    </a:lnTo>
                    <a:lnTo>
                      <a:pt x="26" y="619"/>
                    </a:lnTo>
                    <a:lnTo>
                      <a:pt x="47" y="554"/>
                    </a:lnTo>
                    <a:lnTo>
                      <a:pt x="72" y="490"/>
                    </a:lnTo>
                    <a:lnTo>
                      <a:pt x="102" y="430"/>
                    </a:lnTo>
                    <a:lnTo>
                      <a:pt x="137" y="372"/>
                    </a:lnTo>
                    <a:lnTo>
                      <a:pt x="177" y="318"/>
                    </a:lnTo>
                    <a:lnTo>
                      <a:pt x="220" y="267"/>
                    </a:lnTo>
                    <a:lnTo>
                      <a:pt x="268" y="219"/>
                    </a:lnTo>
                    <a:lnTo>
                      <a:pt x="319" y="176"/>
                    </a:lnTo>
                    <a:lnTo>
                      <a:pt x="373" y="136"/>
                    </a:lnTo>
                    <a:lnTo>
                      <a:pt x="431" y="101"/>
                    </a:lnTo>
                    <a:lnTo>
                      <a:pt x="492" y="71"/>
                    </a:lnTo>
                    <a:lnTo>
                      <a:pt x="555" y="46"/>
                    </a:lnTo>
                    <a:lnTo>
                      <a:pt x="621" y="26"/>
                    </a:lnTo>
                    <a:lnTo>
                      <a:pt x="690" y="11"/>
                    </a:lnTo>
                    <a:lnTo>
                      <a:pt x="760" y="2"/>
                    </a:lnTo>
                    <a:lnTo>
                      <a:pt x="8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62"/>
              <p:cNvSpPr>
                <a:spLocks/>
              </p:cNvSpPr>
              <p:nvPr/>
            </p:nvSpPr>
            <p:spPr bwMode="auto">
              <a:xfrm>
                <a:off x="620" y="857"/>
                <a:ext cx="152" cy="178"/>
              </a:xfrm>
              <a:custGeom>
                <a:avLst/>
                <a:gdLst>
                  <a:gd name="T0" fmla="*/ 43 w 762"/>
                  <a:gd name="T1" fmla="*/ 0 h 892"/>
                  <a:gd name="T2" fmla="*/ 721 w 762"/>
                  <a:gd name="T3" fmla="*/ 0 h 892"/>
                  <a:gd name="T4" fmla="*/ 737 w 762"/>
                  <a:gd name="T5" fmla="*/ 2 h 892"/>
                  <a:gd name="T6" fmla="*/ 747 w 762"/>
                  <a:gd name="T7" fmla="*/ 6 h 892"/>
                  <a:gd name="T8" fmla="*/ 755 w 762"/>
                  <a:gd name="T9" fmla="*/ 11 h 892"/>
                  <a:gd name="T10" fmla="*/ 759 w 762"/>
                  <a:gd name="T11" fmla="*/ 16 h 892"/>
                  <a:gd name="T12" fmla="*/ 762 w 762"/>
                  <a:gd name="T13" fmla="*/ 21 h 892"/>
                  <a:gd name="T14" fmla="*/ 762 w 762"/>
                  <a:gd name="T15" fmla="*/ 25 h 892"/>
                  <a:gd name="T16" fmla="*/ 762 w 762"/>
                  <a:gd name="T17" fmla="*/ 27 h 892"/>
                  <a:gd name="T18" fmla="*/ 762 w 762"/>
                  <a:gd name="T19" fmla="*/ 877 h 892"/>
                  <a:gd name="T20" fmla="*/ 761 w 762"/>
                  <a:gd name="T21" fmla="*/ 884 h 892"/>
                  <a:gd name="T22" fmla="*/ 758 w 762"/>
                  <a:gd name="T23" fmla="*/ 889 h 892"/>
                  <a:gd name="T24" fmla="*/ 754 w 762"/>
                  <a:gd name="T25" fmla="*/ 891 h 892"/>
                  <a:gd name="T26" fmla="*/ 748 w 762"/>
                  <a:gd name="T27" fmla="*/ 892 h 892"/>
                  <a:gd name="T28" fmla="*/ 744 w 762"/>
                  <a:gd name="T29" fmla="*/ 891 h 892"/>
                  <a:gd name="T30" fmla="*/ 676 w 762"/>
                  <a:gd name="T31" fmla="*/ 864 h 892"/>
                  <a:gd name="T32" fmla="*/ 605 w 762"/>
                  <a:gd name="T33" fmla="*/ 843 h 892"/>
                  <a:gd name="T34" fmla="*/ 532 w 762"/>
                  <a:gd name="T35" fmla="*/ 828 h 892"/>
                  <a:gd name="T36" fmla="*/ 458 w 762"/>
                  <a:gd name="T37" fmla="*/ 819 h 892"/>
                  <a:gd name="T38" fmla="*/ 382 w 762"/>
                  <a:gd name="T39" fmla="*/ 816 h 892"/>
                  <a:gd name="T40" fmla="*/ 305 w 762"/>
                  <a:gd name="T41" fmla="*/ 819 h 892"/>
                  <a:gd name="T42" fmla="*/ 232 w 762"/>
                  <a:gd name="T43" fmla="*/ 827 h 892"/>
                  <a:gd name="T44" fmla="*/ 160 w 762"/>
                  <a:gd name="T45" fmla="*/ 842 h 892"/>
                  <a:gd name="T46" fmla="*/ 90 w 762"/>
                  <a:gd name="T47" fmla="*/ 863 h 892"/>
                  <a:gd name="T48" fmla="*/ 22 w 762"/>
                  <a:gd name="T49" fmla="*/ 889 h 892"/>
                  <a:gd name="T50" fmla="*/ 18 w 762"/>
                  <a:gd name="T51" fmla="*/ 891 h 892"/>
                  <a:gd name="T52" fmla="*/ 14 w 762"/>
                  <a:gd name="T53" fmla="*/ 892 h 892"/>
                  <a:gd name="T54" fmla="*/ 9 w 762"/>
                  <a:gd name="T55" fmla="*/ 892 h 892"/>
                  <a:gd name="T56" fmla="*/ 4 w 762"/>
                  <a:gd name="T57" fmla="*/ 890 h 892"/>
                  <a:gd name="T58" fmla="*/ 1 w 762"/>
                  <a:gd name="T59" fmla="*/ 884 h 892"/>
                  <a:gd name="T60" fmla="*/ 0 w 762"/>
                  <a:gd name="T61" fmla="*/ 875 h 892"/>
                  <a:gd name="T62" fmla="*/ 0 w 762"/>
                  <a:gd name="T63" fmla="*/ 27 h 892"/>
                  <a:gd name="T64" fmla="*/ 0 w 762"/>
                  <a:gd name="T65" fmla="*/ 25 h 892"/>
                  <a:gd name="T66" fmla="*/ 1 w 762"/>
                  <a:gd name="T67" fmla="*/ 21 h 892"/>
                  <a:gd name="T68" fmla="*/ 3 w 762"/>
                  <a:gd name="T69" fmla="*/ 16 h 892"/>
                  <a:gd name="T70" fmla="*/ 9 w 762"/>
                  <a:gd name="T71" fmla="*/ 11 h 892"/>
                  <a:gd name="T72" fmla="*/ 16 w 762"/>
                  <a:gd name="T73" fmla="*/ 6 h 892"/>
                  <a:gd name="T74" fmla="*/ 28 w 762"/>
                  <a:gd name="T75" fmla="*/ 2 h 892"/>
                  <a:gd name="T76" fmla="*/ 43 w 762"/>
                  <a:gd name="T77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2">
                    <a:moveTo>
                      <a:pt x="43" y="0"/>
                    </a:moveTo>
                    <a:lnTo>
                      <a:pt x="721" y="0"/>
                    </a:lnTo>
                    <a:lnTo>
                      <a:pt x="737" y="2"/>
                    </a:lnTo>
                    <a:lnTo>
                      <a:pt x="747" y="6"/>
                    </a:lnTo>
                    <a:lnTo>
                      <a:pt x="755" y="11"/>
                    </a:lnTo>
                    <a:lnTo>
                      <a:pt x="759" y="16"/>
                    </a:lnTo>
                    <a:lnTo>
                      <a:pt x="762" y="21"/>
                    </a:lnTo>
                    <a:lnTo>
                      <a:pt x="762" y="25"/>
                    </a:lnTo>
                    <a:lnTo>
                      <a:pt x="762" y="27"/>
                    </a:lnTo>
                    <a:lnTo>
                      <a:pt x="762" y="877"/>
                    </a:lnTo>
                    <a:lnTo>
                      <a:pt x="761" y="884"/>
                    </a:lnTo>
                    <a:lnTo>
                      <a:pt x="758" y="889"/>
                    </a:lnTo>
                    <a:lnTo>
                      <a:pt x="754" y="891"/>
                    </a:lnTo>
                    <a:lnTo>
                      <a:pt x="748" y="892"/>
                    </a:lnTo>
                    <a:lnTo>
                      <a:pt x="744" y="891"/>
                    </a:lnTo>
                    <a:lnTo>
                      <a:pt x="676" y="864"/>
                    </a:lnTo>
                    <a:lnTo>
                      <a:pt x="605" y="843"/>
                    </a:lnTo>
                    <a:lnTo>
                      <a:pt x="532" y="828"/>
                    </a:lnTo>
                    <a:lnTo>
                      <a:pt x="458" y="819"/>
                    </a:lnTo>
                    <a:lnTo>
                      <a:pt x="382" y="816"/>
                    </a:lnTo>
                    <a:lnTo>
                      <a:pt x="305" y="819"/>
                    </a:lnTo>
                    <a:lnTo>
                      <a:pt x="232" y="827"/>
                    </a:lnTo>
                    <a:lnTo>
                      <a:pt x="160" y="842"/>
                    </a:lnTo>
                    <a:lnTo>
                      <a:pt x="90" y="863"/>
                    </a:lnTo>
                    <a:lnTo>
                      <a:pt x="22" y="889"/>
                    </a:lnTo>
                    <a:lnTo>
                      <a:pt x="18" y="891"/>
                    </a:lnTo>
                    <a:lnTo>
                      <a:pt x="14" y="892"/>
                    </a:lnTo>
                    <a:lnTo>
                      <a:pt x="9" y="892"/>
                    </a:lnTo>
                    <a:lnTo>
                      <a:pt x="4" y="890"/>
                    </a:lnTo>
                    <a:lnTo>
                      <a:pt x="1" y="884"/>
                    </a:lnTo>
                    <a:lnTo>
                      <a:pt x="0" y="875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9" y="11"/>
                    </a:lnTo>
                    <a:lnTo>
                      <a:pt x="16" y="6"/>
                    </a:lnTo>
                    <a:lnTo>
                      <a:pt x="28" y="2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620" y="1374"/>
                <a:ext cx="152" cy="178"/>
              </a:xfrm>
              <a:custGeom>
                <a:avLst/>
                <a:gdLst>
                  <a:gd name="T0" fmla="*/ 755 w 762"/>
                  <a:gd name="T1" fmla="*/ 0 h 891"/>
                  <a:gd name="T2" fmla="*/ 759 w 762"/>
                  <a:gd name="T3" fmla="*/ 2 h 891"/>
                  <a:gd name="T4" fmla="*/ 761 w 762"/>
                  <a:gd name="T5" fmla="*/ 7 h 891"/>
                  <a:gd name="T6" fmla="*/ 762 w 762"/>
                  <a:gd name="T7" fmla="*/ 17 h 891"/>
                  <a:gd name="T8" fmla="*/ 762 w 762"/>
                  <a:gd name="T9" fmla="*/ 865 h 891"/>
                  <a:gd name="T10" fmla="*/ 762 w 762"/>
                  <a:gd name="T11" fmla="*/ 867 h 891"/>
                  <a:gd name="T12" fmla="*/ 762 w 762"/>
                  <a:gd name="T13" fmla="*/ 870 h 891"/>
                  <a:gd name="T14" fmla="*/ 759 w 762"/>
                  <a:gd name="T15" fmla="*/ 876 h 891"/>
                  <a:gd name="T16" fmla="*/ 755 w 762"/>
                  <a:gd name="T17" fmla="*/ 881 h 891"/>
                  <a:gd name="T18" fmla="*/ 747 w 762"/>
                  <a:gd name="T19" fmla="*/ 886 h 891"/>
                  <a:gd name="T20" fmla="*/ 736 w 762"/>
                  <a:gd name="T21" fmla="*/ 889 h 891"/>
                  <a:gd name="T22" fmla="*/ 720 w 762"/>
                  <a:gd name="T23" fmla="*/ 891 h 891"/>
                  <a:gd name="T24" fmla="*/ 43 w 762"/>
                  <a:gd name="T25" fmla="*/ 891 h 891"/>
                  <a:gd name="T26" fmla="*/ 27 w 762"/>
                  <a:gd name="T27" fmla="*/ 889 h 891"/>
                  <a:gd name="T28" fmla="*/ 16 w 762"/>
                  <a:gd name="T29" fmla="*/ 886 h 891"/>
                  <a:gd name="T30" fmla="*/ 9 w 762"/>
                  <a:gd name="T31" fmla="*/ 881 h 891"/>
                  <a:gd name="T32" fmla="*/ 3 w 762"/>
                  <a:gd name="T33" fmla="*/ 876 h 891"/>
                  <a:gd name="T34" fmla="*/ 1 w 762"/>
                  <a:gd name="T35" fmla="*/ 870 h 891"/>
                  <a:gd name="T36" fmla="*/ 0 w 762"/>
                  <a:gd name="T37" fmla="*/ 867 h 891"/>
                  <a:gd name="T38" fmla="*/ 0 w 762"/>
                  <a:gd name="T39" fmla="*/ 865 h 891"/>
                  <a:gd name="T40" fmla="*/ 0 w 762"/>
                  <a:gd name="T41" fmla="*/ 15 h 891"/>
                  <a:gd name="T42" fmla="*/ 1 w 762"/>
                  <a:gd name="T43" fmla="*/ 7 h 891"/>
                  <a:gd name="T44" fmla="*/ 6 w 762"/>
                  <a:gd name="T45" fmla="*/ 3 h 891"/>
                  <a:gd name="T46" fmla="*/ 10 w 762"/>
                  <a:gd name="T47" fmla="*/ 1 h 891"/>
                  <a:gd name="T48" fmla="*/ 15 w 762"/>
                  <a:gd name="T49" fmla="*/ 0 h 891"/>
                  <a:gd name="T50" fmla="*/ 19 w 762"/>
                  <a:gd name="T51" fmla="*/ 1 h 891"/>
                  <a:gd name="T52" fmla="*/ 87 w 762"/>
                  <a:gd name="T53" fmla="*/ 27 h 891"/>
                  <a:gd name="T54" fmla="*/ 158 w 762"/>
                  <a:gd name="T55" fmla="*/ 49 h 891"/>
                  <a:gd name="T56" fmla="*/ 230 w 762"/>
                  <a:gd name="T57" fmla="*/ 63 h 891"/>
                  <a:gd name="T58" fmla="*/ 305 w 762"/>
                  <a:gd name="T59" fmla="*/ 73 h 891"/>
                  <a:gd name="T60" fmla="*/ 382 w 762"/>
                  <a:gd name="T61" fmla="*/ 76 h 891"/>
                  <a:gd name="T62" fmla="*/ 457 w 762"/>
                  <a:gd name="T63" fmla="*/ 73 h 891"/>
                  <a:gd name="T64" fmla="*/ 531 w 762"/>
                  <a:gd name="T65" fmla="*/ 64 h 891"/>
                  <a:gd name="T66" fmla="*/ 603 w 762"/>
                  <a:gd name="T67" fmla="*/ 50 h 891"/>
                  <a:gd name="T68" fmla="*/ 673 w 762"/>
                  <a:gd name="T69" fmla="*/ 28 h 891"/>
                  <a:gd name="T70" fmla="*/ 741 w 762"/>
                  <a:gd name="T71" fmla="*/ 3 h 891"/>
                  <a:gd name="T72" fmla="*/ 745 w 762"/>
                  <a:gd name="T73" fmla="*/ 1 h 891"/>
                  <a:gd name="T74" fmla="*/ 749 w 762"/>
                  <a:gd name="T75" fmla="*/ 0 h 891"/>
                  <a:gd name="T76" fmla="*/ 755 w 762"/>
                  <a:gd name="T77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1">
                    <a:moveTo>
                      <a:pt x="755" y="0"/>
                    </a:moveTo>
                    <a:lnTo>
                      <a:pt x="759" y="2"/>
                    </a:lnTo>
                    <a:lnTo>
                      <a:pt x="761" y="7"/>
                    </a:lnTo>
                    <a:lnTo>
                      <a:pt x="762" y="17"/>
                    </a:lnTo>
                    <a:lnTo>
                      <a:pt x="762" y="865"/>
                    </a:lnTo>
                    <a:lnTo>
                      <a:pt x="762" y="867"/>
                    </a:lnTo>
                    <a:lnTo>
                      <a:pt x="762" y="870"/>
                    </a:lnTo>
                    <a:lnTo>
                      <a:pt x="759" y="876"/>
                    </a:lnTo>
                    <a:lnTo>
                      <a:pt x="755" y="881"/>
                    </a:lnTo>
                    <a:lnTo>
                      <a:pt x="747" y="886"/>
                    </a:lnTo>
                    <a:lnTo>
                      <a:pt x="736" y="889"/>
                    </a:lnTo>
                    <a:lnTo>
                      <a:pt x="720" y="891"/>
                    </a:lnTo>
                    <a:lnTo>
                      <a:pt x="43" y="891"/>
                    </a:lnTo>
                    <a:lnTo>
                      <a:pt x="27" y="889"/>
                    </a:lnTo>
                    <a:lnTo>
                      <a:pt x="16" y="886"/>
                    </a:lnTo>
                    <a:lnTo>
                      <a:pt x="9" y="881"/>
                    </a:lnTo>
                    <a:lnTo>
                      <a:pt x="3" y="876"/>
                    </a:lnTo>
                    <a:lnTo>
                      <a:pt x="1" y="870"/>
                    </a:lnTo>
                    <a:lnTo>
                      <a:pt x="0" y="867"/>
                    </a:lnTo>
                    <a:lnTo>
                      <a:pt x="0" y="86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87" y="27"/>
                    </a:lnTo>
                    <a:lnTo>
                      <a:pt x="158" y="49"/>
                    </a:lnTo>
                    <a:lnTo>
                      <a:pt x="230" y="63"/>
                    </a:lnTo>
                    <a:lnTo>
                      <a:pt x="305" y="73"/>
                    </a:lnTo>
                    <a:lnTo>
                      <a:pt x="382" y="76"/>
                    </a:lnTo>
                    <a:lnTo>
                      <a:pt x="457" y="73"/>
                    </a:lnTo>
                    <a:lnTo>
                      <a:pt x="531" y="64"/>
                    </a:lnTo>
                    <a:lnTo>
                      <a:pt x="603" y="50"/>
                    </a:lnTo>
                    <a:lnTo>
                      <a:pt x="673" y="28"/>
                    </a:lnTo>
                    <a:lnTo>
                      <a:pt x="741" y="3"/>
                    </a:lnTo>
                    <a:lnTo>
                      <a:pt x="745" y="1"/>
                    </a:lnTo>
                    <a:lnTo>
                      <a:pt x="749" y="0"/>
                    </a:lnTo>
                    <a:lnTo>
                      <a:pt x="7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95" name="자유형: 도형 194"/>
          <p:cNvSpPr/>
          <p:nvPr/>
        </p:nvSpPr>
        <p:spPr>
          <a:xfrm>
            <a:off x="8404387" y="6304069"/>
            <a:ext cx="739614" cy="553932"/>
          </a:xfrm>
          <a:custGeom>
            <a:avLst/>
            <a:gdLst>
              <a:gd name="connsiteX0" fmla="*/ 739614 w 739614"/>
              <a:gd name="connsiteY0" fmla="*/ 0 h 553932"/>
              <a:gd name="connsiteX1" fmla="*/ 739614 w 739614"/>
              <a:gd name="connsiteY1" fmla="*/ 553932 h 553932"/>
              <a:gd name="connsiteX2" fmla="*/ 0 w 739614"/>
              <a:gd name="connsiteY2" fmla="*/ 553932 h 553932"/>
              <a:gd name="connsiteX3" fmla="*/ 70489 w 739614"/>
              <a:gd name="connsiteY3" fmla="*/ 476375 h 553932"/>
              <a:gd name="connsiteX4" fmla="*/ 650656 w 739614"/>
              <a:gd name="connsiteY4" fmla="*/ 42853 h 55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14" h="553932">
                <a:moveTo>
                  <a:pt x="739614" y="0"/>
                </a:moveTo>
                <a:lnTo>
                  <a:pt x="739614" y="553932"/>
                </a:lnTo>
                <a:lnTo>
                  <a:pt x="0" y="553932"/>
                </a:lnTo>
                <a:lnTo>
                  <a:pt x="70489" y="476375"/>
                </a:lnTo>
                <a:cubicBezTo>
                  <a:pt x="241335" y="305529"/>
                  <a:pt x="436622" y="159124"/>
                  <a:pt x="650656" y="4285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3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403350" y="2351934"/>
            <a:ext cx="2629257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한국도로공사 등에서 실시간 교통정보를 제공 받아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최적의 경로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를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판단 및 설정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3351" y="2021900"/>
            <a:ext cx="2629256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실시간 교통상황 반영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03349" y="1624606"/>
            <a:ext cx="2629257" cy="31463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IoT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591215" y="363400"/>
            <a:ext cx="736317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Cane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(3/4)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55" name="TextBox 54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2" y="1624606"/>
            <a:ext cx="2807703" cy="5054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00" y="1624606"/>
            <a:ext cx="2804146" cy="5054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직사각형 62"/>
          <p:cNvSpPr/>
          <p:nvPr/>
        </p:nvSpPr>
        <p:spPr>
          <a:xfrm>
            <a:off x="391043" y="4420540"/>
            <a:ext cx="2641563" cy="2258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정류장에 도착하면 어플이 자동으로 타야할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차량번호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상호를 조회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최종적으로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버스운전기사의 전화번호 수집 및 연결</a:t>
            </a:r>
            <a:endParaRPr lang="en-US" altLang="ko-K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91043" y="4090506"/>
            <a:ext cx="264156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대중교통</a:t>
            </a:r>
          </a:p>
        </p:txBody>
      </p:sp>
    </p:spTree>
    <p:extLst>
      <p:ext uri="{BB962C8B-B14F-4D97-AF65-F5344CB8AC3E}">
        <p14:creationId xmlns:p14="http://schemas.microsoft.com/office/powerpoint/2010/main" val="62314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/>
          <p:cNvSpPr/>
          <p:nvPr/>
        </p:nvSpPr>
        <p:spPr>
          <a:xfrm>
            <a:off x="591215" y="363400"/>
            <a:ext cx="736317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Cane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(4/4)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" name="직사각형 40"/>
          <p:cNvSpPr/>
          <p:nvPr/>
        </p:nvSpPr>
        <p:spPr>
          <a:xfrm>
            <a:off x="403350" y="1624606"/>
            <a:ext cx="6213667" cy="31463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개의 물리버튼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0335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검색 활성화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(2push)</a:t>
            </a:r>
          </a:p>
          <a:p>
            <a:pPr algn="ctr"/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전원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on/off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(long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push)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03351" y="2020341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페어링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전원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509227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현위치 및 남은 걸음 수 안내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(1p)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스마트폰에 음성으로 목적지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입력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(2push)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509228" y="2020341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현위치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목적지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15104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통화 연결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종료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상하 볼륨 버튼 동시에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push)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615105" y="2020341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볼륨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통화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615104" y="4649699"/>
            <a:ext cx="2001913" cy="19035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즉시 경고음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112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119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에 현위치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SMS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로 전송 및 통화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긴급 버튼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2push)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15105" y="4260990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긴급상황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03350" y="4253964"/>
            <a:ext cx="4107790" cy="31463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부가 기능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335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갑작스러운 가속도 변화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고도 변화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낙하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시 경고음 발생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3351" y="4649699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분실 방지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09227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사용자의 보폭 설정 후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M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단위를 걸음수로 환산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09228" y="4649699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단위 → 걸음수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-71021" y="6679130"/>
            <a:ext cx="901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그림 </a:t>
            </a:r>
            <a:r>
              <a:rPr lang="en-US" altLang="ko-KR" sz="900"/>
              <a:t>– </a:t>
            </a:r>
            <a:r>
              <a:rPr lang="ko-KR" altLang="en-US" sz="900"/>
              <a:t>직접 </a:t>
            </a:r>
            <a:r>
              <a:rPr lang="en-US" altLang="ko-KR" sz="900"/>
              <a:t>/ </a:t>
            </a:r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  <a:p>
            <a:endParaRPr lang="ko-KR" altLang="en-US" sz="9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981" y="1624606"/>
            <a:ext cx="2368771" cy="4928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타원 56"/>
          <p:cNvSpPr/>
          <p:nvPr/>
        </p:nvSpPr>
        <p:spPr>
          <a:xfrm>
            <a:off x="6783125" y="3044016"/>
            <a:ext cx="388709" cy="388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783125" y="4320398"/>
            <a:ext cx="388709" cy="388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783125" y="4748340"/>
            <a:ext cx="388709" cy="3887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5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/>
          <p:cNvSpPr/>
          <p:nvPr/>
        </p:nvSpPr>
        <p:spPr>
          <a:xfrm>
            <a:off x="591216" y="363400"/>
            <a:ext cx="533906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Tag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85" name="타원 84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타원 117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타원 100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103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8" name="그룹 87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타원 98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타원 96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타원 90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2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93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20" name="직사각형 119"/>
          <p:cNvSpPr/>
          <p:nvPr/>
        </p:nvSpPr>
        <p:spPr>
          <a:xfrm>
            <a:off x="403350" y="1624606"/>
            <a:ext cx="8319544" cy="31463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안내견 목줄 손잡이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0335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손잡이 앞부분이 가르키는 방향을 진행 방향으로 설정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03351" y="2020341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자이로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가속도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2509227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손잡이에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Smart Cane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처럼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버튼 탑재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509228" y="2020341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손잡이에 버튼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615104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목줄은 가죽으로 기기는 플라스틱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15105" y="2020341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재질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72098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어플이 수집한 대중교통 전화번호로 즉시 연결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720981" y="2020341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자동 전화 연결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03350" y="4253964"/>
            <a:ext cx="8319544" cy="31463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Smart Cane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과 동일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0335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보편화된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4.0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이상 버전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채택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저전력 데이터 송수신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03351" y="4649699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블루투스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2509227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구글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네이버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다음 지도 등과 같은 지도 어플과 연동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509228" y="4649699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스마트폰 어플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4615104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스마트폰 자체에서 송출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이어폰 이용가능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615105" y="4649699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음성 안내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72098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비용 절감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데이터 처리 효율성을 위해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GPS/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지자기 센서는 스마트폰 이용 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720981" y="4649699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최소한의 센서</a:t>
            </a:r>
          </a:p>
        </p:txBody>
      </p:sp>
    </p:spTree>
    <p:extLst>
      <p:ext uri="{BB962C8B-B14F-4D97-AF65-F5344CB8AC3E}">
        <p14:creationId xmlns:p14="http://schemas.microsoft.com/office/powerpoint/2010/main" val="83929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91216" y="363400"/>
            <a:ext cx="5942749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Glass</a:t>
            </a:r>
            <a:endParaRPr lang="ko-KR" altLang="en-US" sz="4400"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42" name="타원 41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타원 74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타원 57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60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타원 55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타원 53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타원 47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50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77" name="직사각형 76"/>
          <p:cNvSpPr/>
          <p:nvPr/>
        </p:nvSpPr>
        <p:spPr>
          <a:xfrm>
            <a:off x="403350" y="1624606"/>
            <a:ext cx="8319544" cy="31463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안경 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선글라스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0335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자이로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가속도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블루투스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어플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최소 센서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음성안내 자동전화연결 등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403351" y="2020341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앞의 제품과 동일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2509227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대부분의 시각장애인이 빛은 감지한다는 것에서 착안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LED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안내등 탑재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509228" y="2020341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LED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안내등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15104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시야를 방해하지 않도록 안경 코받침에서 빛을 발생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615105" y="2020341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안경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672098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시야를 가려도 큰 문제를 일으키지 않기에 안경알 중앙에서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빛을 발생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720981" y="2020341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선글라스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03350" y="4253964"/>
            <a:ext cx="8319544" cy="31463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LED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안내등 작동 방식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40335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왼쪽으로 가야 할 경우 왼쪽 안경알 에서 빛이 발생 오른쪽도 같은 방식으로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3351" y="4649699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왼쪽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/ 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오른쪽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2509227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직진 코스의 시작점에서는 양쪽에서 빛이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한 번만 발생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509228" y="4649699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직진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615104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어플에서 빛의 세기 및 지속시간 등을 설정 가능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615105" y="4649699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시력 보호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개인화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2098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외부에서는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LED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빛이 보이지 않게 눈 쪽을 제외한 다른 방향으로 세는 빛은 차단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720981" y="4649699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사생활 보호</a:t>
            </a:r>
          </a:p>
        </p:txBody>
      </p:sp>
    </p:spTree>
    <p:extLst>
      <p:ext uri="{BB962C8B-B14F-4D97-AF65-F5344CB8AC3E}">
        <p14:creationId xmlns:p14="http://schemas.microsoft.com/office/powerpoint/2010/main" val="333679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1" y="4335069"/>
            <a:ext cx="9144000" cy="252293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3350" y="1624606"/>
            <a:ext cx="8319544" cy="31463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클립</a:t>
            </a:r>
          </a:p>
        </p:txBody>
      </p:sp>
      <p:sp>
        <p:nvSpPr>
          <p:cNvPr id="4" name="사각형: 둥근 모서리 3"/>
          <p:cNvSpPr/>
          <p:nvPr/>
        </p:nvSpPr>
        <p:spPr>
          <a:xfrm>
            <a:off x="591217" y="363400"/>
            <a:ext cx="5463354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5B9BD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Clip</a:t>
            </a:r>
            <a:endParaRPr lang="ko-KR" altLang="en-US" sz="440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2" name="직사각형 41"/>
          <p:cNvSpPr/>
          <p:nvPr/>
        </p:nvSpPr>
        <p:spPr>
          <a:xfrm>
            <a:off x="40335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자이로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가속도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블루투스</a:t>
            </a:r>
            <a:r>
              <a:rPr lang="en-US" altLang="ko-KR" b="1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>
                <a:solidFill>
                  <a:schemeClr val="tx1"/>
                </a:solidFill>
                <a:latin typeface="+mn-ea"/>
              </a:rPr>
              <a:t>어플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최소 센서</a:t>
            </a:r>
            <a:endParaRPr lang="en-US" altLang="ko-KR" b="1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+mn-ea"/>
              </a:rPr>
              <a:t>음성안내 자동전화연결 등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03351" y="2020341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앞의 제품과 동일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509227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골프 볼마커에서 착안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클립식으로 모자 등에 탈부착하는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소형 기기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228" y="2020341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탈부착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클립형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15104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가방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의류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등에도 부착하여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사용 가능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15105" y="2020341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확장성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56" l="958" r="100000">
                        <a14:backgroundMark x1="71073" y1="89189" x2="96169" y2="67568"/>
                        <a14:backgroundMark x1="97510" y1="62548" x2="98467" y2="61390"/>
                        <a14:backgroundMark x1="44636" y1="1544" x2="97126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76" y="4640967"/>
            <a:ext cx="5228527" cy="2083865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72098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제춤 외형을 캐릭터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풍경 등 으로 디자인하여 패션 아이템으로 소화 가능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720981" y="2020341"/>
            <a:ext cx="2001912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패션 아이템</a:t>
            </a:r>
          </a:p>
        </p:txBody>
      </p:sp>
      <p:sp>
        <p:nvSpPr>
          <p:cNvPr id="69" name="이등변 삼각형 68"/>
          <p:cNvSpPr/>
          <p:nvPr/>
        </p:nvSpPr>
        <p:spPr>
          <a:xfrm rot="10800000">
            <a:off x="1149636" y="4335069"/>
            <a:ext cx="556092" cy="479391"/>
          </a:xfrm>
          <a:prstGeom prst="triangle">
            <a:avLst/>
          </a:prstGeom>
          <a:pattFill prst="dotGrid">
            <a:fgClr>
              <a:schemeClr val="bg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>
                <a:hlinkClick r:id="rId4"/>
              </a:rPr>
              <a:t>골프플레이 제이엔피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13189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46827" y="363400"/>
            <a:ext cx="6138641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</a:t>
            </a:r>
            <a:r>
              <a:rPr lang="en-US" altLang="ko-KR" sz="440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Smart Watch</a:t>
            </a:r>
            <a:endParaRPr lang="ko-KR" altLang="en-US" sz="440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" name="직사각형 40"/>
          <p:cNvSpPr/>
          <p:nvPr/>
        </p:nvSpPr>
        <p:spPr>
          <a:xfrm>
            <a:off x="403350" y="4253964"/>
            <a:ext cx="4107790" cy="31463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네비게이션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0335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자체 스피커 혹은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3.5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파이 단자를 통해 연결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3351" y="4649699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음성 안내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509227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32G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플래시 메모리를 탑재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09228" y="4649699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내장 메모리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15104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버스나 지하철에 인터넷으로 연락할 방법이 필요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15105" y="4649699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전화 불가능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20980" y="4979733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서울 메트로의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지하철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안전지킴이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등의 어플들과 연동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720981" y="4649699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다른 어플과 연동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03350" y="1624606"/>
            <a:ext cx="8319544" cy="31463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손목 시계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335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스마트폰 연결없이 자체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OS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에서 어플을 다운받아 이용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03351" y="2020341"/>
            <a:ext cx="2001912" cy="330034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자립형 기기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09227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GPS,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자이로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지자기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가속도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509228" y="2020341"/>
            <a:ext cx="2001912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센서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615104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다른 스마트 워치앱 또한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다운 받아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이용 가능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15105" y="2020341"/>
            <a:ext cx="2001912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확장성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0980" y="2350375"/>
            <a:ext cx="2001913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시계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날짜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날씨 등을 음성으로 안내해는 기능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+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음악 재생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720981" y="2020341"/>
            <a:ext cx="2001912" cy="330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부가 기능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615103" y="4253964"/>
            <a:ext cx="4107790" cy="31463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대중교통</a:t>
            </a:r>
          </a:p>
        </p:txBody>
      </p:sp>
    </p:spTree>
    <p:extLst>
      <p:ext uri="{BB962C8B-B14F-4D97-AF65-F5344CB8AC3E}">
        <p14:creationId xmlns:p14="http://schemas.microsoft.com/office/powerpoint/2010/main" val="364230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82339" y="363400"/>
            <a:ext cx="4708752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최종 평가</a:t>
            </a:r>
            <a:endParaRPr lang="ko-KR" altLang="en-US" sz="440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42" name="타원 41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426910" y="2357673"/>
              <a:ext cx="1386931" cy="1386931"/>
              <a:chOff x="1557478" y="335589"/>
              <a:chExt cx="1386931" cy="1386931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타원 74"/>
              <p:cNvSpPr/>
              <p:nvPr/>
            </p:nvSpPr>
            <p:spPr>
              <a:xfrm>
                <a:off x="1557478" y="335589"/>
                <a:ext cx="1386931" cy="1386931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타원 57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60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타원 55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타원 53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타원 47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50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80" name="자유형: 도형 79"/>
          <p:cNvSpPr/>
          <p:nvPr/>
        </p:nvSpPr>
        <p:spPr>
          <a:xfrm>
            <a:off x="1529733" y="2096470"/>
            <a:ext cx="3479791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 b="1"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접근성 </a:t>
            </a:r>
            <a:r>
              <a:rPr lang="en-US" altLang="ko-KR" sz="2400" b="1">
                <a:latin typeface="+mn-ea"/>
              </a:rPr>
              <a:t>/</a:t>
            </a:r>
            <a:r>
              <a:rPr lang="ko-KR" altLang="en-US" sz="2400" b="1">
                <a:latin typeface="+mn-ea"/>
              </a:rPr>
              <a:t> 긴급상황 대비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81" name="자유형: 도형 80"/>
          <p:cNvSpPr/>
          <p:nvPr/>
        </p:nvSpPr>
        <p:spPr>
          <a:xfrm>
            <a:off x="333127" y="2042089"/>
            <a:ext cx="1196608" cy="910905"/>
          </a:xfrm>
          <a:custGeom>
            <a:avLst/>
            <a:gdLst>
              <a:gd name="connsiteX0" fmla="*/ 0 w 1124305"/>
              <a:gd name="connsiteY0" fmla="*/ 151821 h 910905"/>
              <a:gd name="connsiteX1" fmla="*/ 151821 w 1124305"/>
              <a:gd name="connsiteY1" fmla="*/ 0 h 910905"/>
              <a:gd name="connsiteX2" fmla="*/ 972484 w 1124305"/>
              <a:gd name="connsiteY2" fmla="*/ 0 h 910905"/>
              <a:gd name="connsiteX3" fmla="*/ 1124305 w 1124305"/>
              <a:gd name="connsiteY3" fmla="*/ 151821 h 910905"/>
              <a:gd name="connsiteX4" fmla="*/ 1124305 w 1124305"/>
              <a:gd name="connsiteY4" fmla="*/ 759084 h 910905"/>
              <a:gd name="connsiteX5" fmla="*/ 972484 w 1124305"/>
              <a:gd name="connsiteY5" fmla="*/ 910905 h 910905"/>
              <a:gd name="connsiteX6" fmla="*/ 151821 w 1124305"/>
              <a:gd name="connsiteY6" fmla="*/ 910905 h 910905"/>
              <a:gd name="connsiteX7" fmla="*/ 0 w 1124305"/>
              <a:gd name="connsiteY7" fmla="*/ 759084 h 910905"/>
              <a:gd name="connsiteX8" fmla="*/ 0 w 1124305"/>
              <a:gd name="connsiteY8" fmla="*/ 151821 h 9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305" h="910905">
                <a:moveTo>
                  <a:pt x="0" y="151821"/>
                </a:moveTo>
                <a:cubicBezTo>
                  <a:pt x="0" y="67973"/>
                  <a:pt x="67973" y="0"/>
                  <a:pt x="151821" y="0"/>
                </a:cubicBezTo>
                <a:lnTo>
                  <a:pt x="972484" y="0"/>
                </a:lnTo>
                <a:cubicBezTo>
                  <a:pt x="1056332" y="0"/>
                  <a:pt x="1124305" y="67973"/>
                  <a:pt x="1124305" y="151821"/>
                </a:cubicBezTo>
                <a:lnTo>
                  <a:pt x="1124305" y="759084"/>
                </a:lnTo>
                <a:cubicBezTo>
                  <a:pt x="1124305" y="842932"/>
                  <a:pt x="1056332" y="910905"/>
                  <a:pt x="972484" y="910905"/>
                </a:cubicBezTo>
                <a:lnTo>
                  <a:pt x="151821" y="910905"/>
                </a:lnTo>
                <a:cubicBezTo>
                  <a:pt x="67973" y="910905"/>
                  <a:pt x="0" y="842932"/>
                  <a:pt x="0" y="759084"/>
                </a:cubicBezTo>
                <a:lnTo>
                  <a:pt x="0" y="15182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5907" tIns="90187" rIns="135907" bIns="90187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b="1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Cane</a:t>
            </a:r>
            <a:endPara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2" name="자유형: 도형 81"/>
          <p:cNvSpPr/>
          <p:nvPr/>
        </p:nvSpPr>
        <p:spPr>
          <a:xfrm>
            <a:off x="1529733" y="3047497"/>
            <a:ext cx="3479791" cy="802145"/>
          </a:xfrm>
          <a:custGeom>
            <a:avLst/>
            <a:gdLst>
              <a:gd name="connsiteX0" fmla="*/ 133693 w 802144"/>
              <a:gd name="connsiteY0" fmla="*/ 0 h 3527873"/>
              <a:gd name="connsiteX1" fmla="*/ 668451 w 802144"/>
              <a:gd name="connsiteY1" fmla="*/ 0 h 3527873"/>
              <a:gd name="connsiteX2" fmla="*/ 802144 w 802144"/>
              <a:gd name="connsiteY2" fmla="*/ 133693 h 3527873"/>
              <a:gd name="connsiteX3" fmla="*/ 802144 w 802144"/>
              <a:gd name="connsiteY3" fmla="*/ 3527873 h 3527873"/>
              <a:gd name="connsiteX4" fmla="*/ 802144 w 802144"/>
              <a:gd name="connsiteY4" fmla="*/ 3527873 h 3527873"/>
              <a:gd name="connsiteX5" fmla="*/ 0 w 802144"/>
              <a:gd name="connsiteY5" fmla="*/ 3527873 h 3527873"/>
              <a:gd name="connsiteX6" fmla="*/ 0 w 802144"/>
              <a:gd name="connsiteY6" fmla="*/ 3527873 h 3527873"/>
              <a:gd name="connsiteX7" fmla="*/ 0 w 802144"/>
              <a:gd name="connsiteY7" fmla="*/ 133693 h 3527873"/>
              <a:gd name="connsiteX8" fmla="*/ 133693 w 802144"/>
              <a:gd name="connsiteY8" fmla="*/ 0 h 352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3527873">
                <a:moveTo>
                  <a:pt x="802144" y="587991"/>
                </a:moveTo>
                <a:lnTo>
                  <a:pt x="802144" y="2939882"/>
                </a:lnTo>
                <a:cubicBezTo>
                  <a:pt x="802144" y="3264621"/>
                  <a:pt x="788534" y="3527871"/>
                  <a:pt x="771746" y="3527871"/>
                </a:cubicBezTo>
                <a:lnTo>
                  <a:pt x="0" y="3527871"/>
                </a:lnTo>
                <a:lnTo>
                  <a:pt x="0" y="3527871"/>
                </a:lnTo>
                <a:lnTo>
                  <a:pt x="0" y="2"/>
                </a:lnTo>
                <a:lnTo>
                  <a:pt x="0" y="2"/>
                </a:lnTo>
                <a:lnTo>
                  <a:pt x="771746" y="2"/>
                </a:lnTo>
                <a:cubicBezTo>
                  <a:pt x="788534" y="2"/>
                  <a:pt x="802144" y="263252"/>
                  <a:pt x="802144" y="587991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생활 방수 </a:t>
            </a:r>
            <a:r>
              <a:rPr lang="en-US" altLang="ko-KR" sz="2400" b="1">
                <a:latin typeface="+mn-ea"/>
              </a:rPr>
              <a:t>/</a:t>
            </a:r>
            <a:r>
              <a:rPr lang="ko-KR" altLang="en-US" sz="2400" b="1">
                <a:latin typeface="+mn-ea"/>
              </a:rPr>
              <a:t> 편리성</a:t>
            </a:r>
            <a:r>
              <a:rPr lang="en-US" altLang="ko-KR" sz="2400" b="1">
                <a:latin typeface="+mn-ea"/>
              </a:rPr>
              <a:t> 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83" name="자유형: 도형 82"/>
          <p:cNvSpPr/>
          <p:nvPr/>
        </p:nvSpPr>
        <p:spPr>
          <a:xfrm>
            <a:off x="333127" y="3003128"/>
            <a:ext cx="1196608" cy="890881"/>
          </a:xfrm>
          <a:custGeom>
            <a:avLst/>
            <a:gdLst>
              <a:gd name="connsiteX0" fmla="*/ 0 w 1124305"/>
              <a:gd name="connsiteY0" fmla="*/ 148483 h 890881"/>
              <a:gd name="connsiteX1" fmla="*/ 148483 w 1124305"/>
              <a:gd name="connsiteY1" fmla="*/ 0 h 890881"/>
              <a:gd name="connsiteX2" fmla="*/ 975822 w 1124305"/>
              <a:gd name="connsiteY2" fmla="*/ 0 h 890881"/>
              <a:gd name="connsiteX3" fmla="*/ 1124305 w 1124305"/>
              <a:gd name="connsiteY3" fmla="*/ 148483 h 890881"/>
              <a:gd name="connsiteX4" fmla="*/ 1124305 w 1124305"/>
              <a:gd name="connsiteY4" fmla="*/ 742398 h 890881"/>
              <a:gd name="connsiteX5" fmla="*/ 975822 w 1124305"/>
              <a:gd name="connsiteY5" fmla="*/ 890881 h 890881"/>
              <a:gd name="connsiteX6" fmla="*/ 148483 w 1124305"/>
              <a:gd name="connsiteY6" fmla="*/ 890881 h 890881"/>
              <a:gd name="connsiteX7" fmla="*/ 0 w 1124305"/>
              <a:gd name="connsiteY7" fmla="*/ 742398 h 890881"/>
              <a:gd name="connsiteX8" fmla="*/ 0 w 1124305"/>
              <a:gd name="connsiteY8" fmla="*/ 148483 h 89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305" h="890881">
                <a:moveTo>
                  <a:pt x="0" y="148483"/>
                </a:moveTo>
                <a:cubicBezTo>
                  <a:pt x="0" y="66478"/>
                  <a:pt x="66478" y="0"/>
                  <a:pt x="148483" y="0"/>
                </a:cubicBezTo>
                <a:lnTo>
                  <a:pt x="975822" y="0"/>
                </a:lnTo>
                <a:cubicBezTo>
                  <a:pt x="1057827" y="0"/>
                  <a:pt x="1124305" y="66478"/>
                  <a:pt x="1124305" y="148483"/>
                </a:cubicBezTo>
                <a:lnTo>
                  <a:pt x="1124305" y="742398"/>
                </a:lnTo>
                <a:cubicBezTo>
                  <a:pt x="1124305" y="824403"/>
                  <a:pt x="1057827" y="890881"/>
                  <a:pt x="975822" y="890881"/>
                </a:cubicBezTo>
                <a:lnTo>
                  <a:pt x="148483" y="890881"/>
                </a:lnTo>
                <a:cubicBezTo>
                  <a:pt x="66478" y="890881"/>
                  <a:pt x="0" y="824403"/>
                  <a:pt x="0" y="742398"/>
                </a:cubicBezTo>
                <a:lnTo>
                  <a:pt x="0" y="14848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929" tIns="89209" rIns="134929" bIns="89209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b="1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Tag</a:t>
            </a:r>
            <a:endPara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4" name="자유형: 도형 83"/>
          <p:cNvSpPr/>
          <p:nvPr/>
        </p:nvSpPr>
        <p:spPr>
          <a:xfrm>
            <a:off x="1529733" y="3976344"/>
            <a:ext cx="3479791" cy="802145"/>
          </a:xfrm>
          <a:custGeom>
            <a:avLst/>
            <a:gdLst>
              <a:gd name="connsiteX0" fmla="*/ 133693 w 802144"/>
              <a:gd name="connsiteY0" fmla="*/ 0 h 3550765"/>
              <a:gd name="connsiteX1" fmla="*/ 668451 w 802144"/>
              <a:gd name="connsiteY1" fmla="*/ 0 h 3550765"/>
              <a:gd name="connsiteX2" fmla="*/ 802144 w 802144"/>
              <a:gd name="connsiteY2" fmla="*/ 133693 h 3550765"/>
              <a:gd name="connsiteX3" fmla="*/ 802144 w 802144"/>
              <a:gd name="connsiteY3" fmla="*/ 3550765 h 3550765"/>
              <a:gd name="connsiteX4" fmla="*/ 802144 w 802144"/>
              <a:gd name="connsiteY4" fmla="*/ 3550765 h 3550765"/>
              <a:gd name="connsiteX5" fmla="*/ 0 w 802144"/>
              <a:gd name="connsiteY5" fmla="*/ 3550765 h 3550765"/>
              <a:gd name="connsiteX6" fmla="*/ 0 w 802144"/>
              <a:gd name="connsiteY6" fmla="*/ 3550765 h 3550765"/>
              <a:gd name="connsiteX7" fmla="*/ 0 w 802144"/>
              <a:gd name="connsiteY7" fmla="*/ 133693 h 3550765"/>
              <a:gd name="connsiteX8" fmla="*/ 133693 w 802144"/>
              <a:gd name="connsiteY8" fmla="*/ 0 h 355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3550765">
                <a:moveTo>
                  <a:pt x="802144" y="591806"/>
                </a:moveTo>
                <a:lnTo>
                  <a:pt x="802144" y="2958959"/>
                </a:lnTo>
                <a:cubicBezTo>
                  <a:pt x="802144" y="3285805"/>
                  <a:pt x="788622" y="3550763"/>
                  <a:pt x="771942" y="3550763"/>
                </a:cubicBezTo>
                <a:lnTo>
                  <a:pt x="0" y="3550763"/>
                </a:lnTo>
                <a:lnTo>
                  <a:pt x="0" y="3550763"/>
                </a:lnTo>
                <a:lnTo>
                  <a:pt x="0" y="2"/>
                </a:lnTo>
                <a:lnTo>
                  <a:pt x="0" y="2"/>
                </a:lnTo>
                <a:lnTo>
                  <a:pt x="771942" y="2"/>
                </a:lnTo>
                <a:cubicBezTo>
                  <a:pt x="788622" y="2"/>
                  <a:pt x="802144" y="264960"/>
                  <a:pt x="802144" y="591806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8" rIns="77257" bIns="58207" numCol="1" spcCol="1270" anchor="ctr" anchorCtr="0">
            <a:noAutofit/>
          </a:bodyPr>
          <a:lstStyle/>
          <a:p>
            <a:pPr marL="0" lvl="1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사생활 보호 </a:t>
            </a:r>
            <a:r>
              <a:rPr lang="en-US" altLang="ko-KR" sz="2400" b="1">
                <a:latin typeface="+mn-ea"/>
              </a:rPr>
              <a:t>/ </a:t>
            </a:r>
            <a:r>
              <a:rPr lang="ko-KR" altLang="en-US" sz="2400" b="1">
                <a:latin typeface="+mn-ea"/>
              </a:rPr>
              <a:t>개인화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85" name="자유형: 도형 84"/>
          <p:cNvSpPr/>
          <p:nvPr/>
        </p:nvSpPr>
        <p:spPr>
          <a:xfrm>
            <a:off x="333127" y="3944144"/>
            <a:ext cx="1196608" cy="866546"/>
          </a:xfrm>
          <a:custGeom>
            <a:avLst/>
            <a:gdLst>
              <a:gd name="connsiteX0" fmla="*/ 0 w 1124305"/>
              <a:gd name="connsiteY0" fmla="*/ 144427 h 866546"/>
              <a:gd name="connsiteX1" fmla="*/ 144427 w 1124305"/>
              <a:gd name="connsiteY1" fmla="*/ 0 h 866546"/>
              <a:gd name="connsiteX2" fmla="*/ 979878 w 1124305"/>
              <a:gd name="connsiteY2" fmla="*/ 0 h 866546"/>
              <a:gd name="connsiteX3" fmla="*/ 1124305 w 1124305"/>
              <a:gd name="connsiteY3" fmla="*/ 144427 h 866546"/>
              <a:gd name="connsiteX4" fmla="*/ 1124305 w 1124305"/>
              <a:gd name="connsiteY4" fmla="*/ 722119 h 866546"/>
              <a:gd name="connsiteX5" fmla="*/ 979878 w 1124305"/>
              <a:gd name="connsiteY5" fmla="*/ 866546 h 866546"/>
              <a:gd name="connsiteX6" fmla="*/ 144427 w 1124305"/>
              <a:gd name="connsiteY6" fmla="*/ 866546 h 866546"/>
              <a:gd name="connsiteX7" fmla="*/ 0 w 1124305"/>
              <a:gd name="connsiteY7" fmla="*/ 722119 h 866546"/>
              <a:gd name="connsiteX8" fmla="*/ 0 w 1124305"/>
              <a:gd name="connsiteY8" fmla="*/ 144427 h 86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305" h="866546">
                <a:moveTo>
                  <a:pt x="0" y="144427"/>
                </a:moveTo>
                <a:cubicBezTo>
                  <a:pt x="0" y="64662"/>
                  <a:pt x="64662" y="0"/>
                  <a:pt x="144427" y="0"/>
                </a:cubicBezTo>
                <a:lnTo>
                  <a:pt x="979878" y="0"/>
                </a:lnTo>
                <a:cubicBezTo>
                  <a:pt x="1059643" y="0"/>
                  <a:pt x="1124305" y="64662"/>
                  <a:pt x="1124305" y="144427"/>
                </a:cubicBezTo>
                <a:lnTo>
                  <a:pt x="1124305" y="722119"/>
                </a:lnTo>
                <a:cubicBezTo>
                  <a:pt x="1124305" y="801884"/>
                  <a:pt x="1059643" y="866546"/>
                  <a:pt x="979878" y="866546"/>
                </a:cubicBezTo>
                <a:lnTo>
                  <a:pt x="144427" y="866546"/>
                </a:lnTo>
                <a:cubicBezTo>
                  <a:pt x="64662" y="866546"/>
                  <a:pt x="0" y="801884"/>
                  <a:pt x="0" y="722119"/>
                </a:cubicBezTo>
                <a:lnTo>
                  <a:pt x="0" y="14442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3741" tIns="88021" rIns="133741" bIns="88021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b="1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Glass</a:t>
            </a:r>
            <a:endPara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6" name="자유형: 도형 85"/>
          <p:cNvSpPr/>
          <p:nvPr/>
        </p:nvSpPr>
        <p:spPr>
          <a:xfrm>
            <a:off x="1529733" y="4878121"/>
            <a:ext cx="3479791" cy="802145"/>
          </a:xfrm>
          <a:custGeom>
            <a:avLst/>
            <a:gdLst>
              <a:gd name="connsiteX0" fmla="*/ 133693 w 802144"/>
              <a:gd name="connsiteY0" fmla="*/ 0 h 3174478"/>
              <a:gd name="connsiteX1" fmla="*/ 668451 w 802144"/>
              <a:gd name="connsiteY1" fmla="*/ 0 h 3174478"/>
              <a:gd name="connsiteX2" fmla="*/ 802144 w 802144"/>
              <a:gd name="connsiteY2" fmla="*/ 133693 h 3174478"/>
              <a:gd name="connsiteX3" fmla="*/ 802144 w 802144"/>
              <a:gd name="connsiteY3" fmla="*/ 3174478 h 3174478"/>
              <a:gd name="connsiteX4" fmla="*/ 802144 w 802144"/>
              <a:gd name="connsiteY4" fmla="*/ 3174478 h 3174478"/>
              <a:gd name="connsiteX5" fmla="*/ 0 w 802144"/>
              <a:gd name="connsiteY5" fmla="*/ 3174478 h 3174478"/>
              <a:gd name="connsiteX6" fmla="*/ 0 w 802144"/>
              <a:gd name="connsiteY6" fmla="*/ 3174478 h 3174478"/>
              <a:gd name="connsiteX7" fmla="*/ 0 w 802144"/>
              <a:gd name="connsiteY7" fmla="*/ 133693 h 3174478"/>
              <a:gd name="connsiteX8" fmla="*/ 133693 w 802144"/>
              <a:gd name="connsiteY8" fmla="*/ 0 h 317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3174478">
                <a:moveTo>
                  <a:pt x="802144" y="529090"/>
                </a:moveTo>
                <a:lnTo>
                  <a:pt x="802144" y="2645388"/>
                </a:lnTo>
                <a:cubicBezTo>
                  <a:pt x="802144" y="2937597"/>
                  <a:pt x="787019" y="3174476"/>
                  <a:pt x="768362" y="3174476"/>
                </a:cubicBezTo>
                <a:lnTo>
                  <a:pt x="0" y="3174476"/>
                </a:lnTo>
                <a:lnTo>
                  <a:pt x="0" y="3174476"/>
                </a:lnTo>
                <a:lnTo>
                  <a:pt x="0" y="2"/>
                </a:lnTo>
                <a:lnTo>
                  <a:pt x="0" y="2"/>
                </a:lnTo>
                <a:lnTo>
                  <a:pt x="768362" y="2"/>
                </a:lnTo>
                <a:cubicBezTo>
                  <a:pt x="787019" y="2"/>
                  <a:pt x="802144" y="236881"/>
                  <a:pt x="802144" y="52909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6" bIns="58208" numCol="1" spcCol="1270" anchor="ctr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ko-KR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휴대성 </a:t>
            </a:r>
            <a:r>
              <a:rPr lang="en-US" altLang="ko-KR" sz="2400" b="1">
                <a:latin typeface="+mn-ea"/>
              </a:rPr>
              <a:t>/</a:t>
            </a:r>
            <a:r>
              <a:rPr lang="ko-KR" altLang="en-US" sz="2400" b="1">
                <a:latin typeface="+mn-ea"/>
              </a:rPr>
              <a:t> 활용성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87" name="자유형: 도형 86"/>
          <p:cNvSpPr/>
          <p:nvPr/>
        </p:nvSpPr>
        <p:spPr>
          <a:xfrm>
            <a:off x="333127" y="4860825"/>
            <a:ext cx="1196608" cy="836736"/>
          </a:xfrm>
          <a:custGeom>
            <a:avLst/>
            <a:gdLst>
              <a:gd name="connsiteX0" fmla="*/ 0 w 1124305"/>
              <a:gd name="connsiteY0" fmla="*/ 139459 h 836736"/>
              <a:gd name="connsiteX1" fmla="*/ 139459 w 1124305"/>
              <a:gd name="connsiteY1" fmla="*/ 0 h 836736"/>
              <a:gd name="connsiteX2" fmla="*/ 984846 w 1124305"/>
              <a:gd name="connsiteY2" fmla="*/ 0 h 836736"/>
              <a:gd name="connsiteX3" fmla="*/ 1124305 w 1124305"/>
              <a:gd name="connsiteY3" fmla="*/ 139459 h 836736"/>
              <a:gd name="connsiteX4" fmla="*/ 1124305 w 1124305"/>
              <a:gd name="connsiteY4" fmla="*/ 697277 h 836736"/>
              <a:gd name="connsiteX5" fmla="*/ 984846 w 1124305"/>
              <a:gd name="connsiteY5" fmla="*/ 836736 h 836736"/>
              <a:gd name="connsiteX6" fmla="*/ 139459 w 1124305"/>
              <a:gd name="connsiteY6" fmla="*/ 836736 h 836736"/>
              <a:gd name="connsiteX7" fmla="*/ 0 w 1124305"/>
              <a:gd name="connsiteY7" fmla="*/ 697277 h 836736"/>
              <a:gd name="connsiteX8" fmla="*/ 0 w 1124305"/>
              <a:gd name="connsiteY8" fmla="*/ 139459 h 8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305" h="836736">
                <a:moveTo>
                  <a:pt x="0" y="139459"/>
                </a:moveTo>
                <a:cubicBezTo>
                  <a:pt x="0" y="62438"/>
                  <a:pt x="62438" y="0"/>
                  <a:pt x="139459" y="0"/>
                </a:cubicBezTo>
                <a:lnTo>
                  <a:pt x="984846" y="0"/>
                </a:lnTo>
                <a:cubicBezTo>
                  <a:pt x="1061867" y="0"/>
                  <a:pt x="1124305" y="62438"/>
                  <a:pt x="1124305" y="139459"/>
                </a:cubicBezTo>
                <a:lnTo>
                  <a:pt x="1124305" y="697277"/>
                </a:lnTo>
                <a:cubicBezTo>
                  <a:pt x="1124305" y="774298"/>
                  <a:pt x="1061867" y="836736"/>
                  <a:pt x="984846" y="836736"/>
                </a:cubicBezTo>
                <a:lnTo>
                  <a:pt x="139459" y="836736"/>
                </a:lnTo>
                <a:cubicBezTo>
                  <a:pt x="62438" y="836736"/>
                  <a:pt x="0" y="774298"/>
                  <a:pt x="0" y="697277"/>
                </a:cubicBezTo>
                <a:lnTo>
                  <a:pt x="0" y="139459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2286" tIns="86566" rIns="132286" bIns="86566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b="1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Clip</a:t>
            </a:r>
            <a:endPara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8" name="자유형: 도형 87"/>
          <p:cNvSpPr/>
          <p:nvPr/>
        </p:nvSpPr>
        <p:spPr>
          <a:xfrm>
            <a:off x="1529732" y="5747695"/>
            <a:ext cx="3479791" cy="802145"/>
          </a:xfrm>
          <a:custGeom>
            <a:avLst/>
            <a:gdLst>
              <a:gd name="connsiteX0" fmla="*/ 133693 w 802144"/>
              <a:gd name="connsiteY0" fmla="*/ 0 h 3243099"/>
              <a:gd name="connsiteX1" fmla="*/ 668451 w 802144"/>
              <a:gd name="connsiteY1" fmla="*/ 0 h 3243099"/>
              <a:gd name="connsiteX2" fmla="*/ 802144 w 802144"/>
              <a:gd name="connsiteY2" fmla="*/ 133693 h 3243099"/>
              <a:gd name="connsiteX3" fmla="*/ 802144 w 802144"/>
              <a:gd name="connsiteY3" fmla="*/ 3243099 h 3243099"/>
              <a:gd name="connsiteX4" fmla="*/ 802144 w 802144"/>
              <a:gd name="connsiteY4" fmla="*/ 3243099 h 3243099"/>
              <a:gd name="connsiteX5" fmla="*/ 0 w 802144"/>
              <a:gd name="connsiteY5" fmla="*/ 3243099 h 3243099"/>
              <a:gd name="connsiteX6" fmla="*/ 0 w 802144"/>
              <a:gd name="connsiteY6" fmla="*/ 3243099 h 3243099"/>
              <a:gd name="connsiteX7" fmla="*/ 0 w 802144"/>
              <a:gd name="connsiteY7" fmla="*/ 133693 h 3243099"/>
              <a:gd name="connsiteX8" fmla="*/ 133693 w 802144"/>
              <a:gd name="connsiteY8" fmla="*/ 0 h 32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3243099">
                <a:moveTo>
                  <a:pt x="802144" y="540527"/>
                </a:moveTo>
                <a:lnTo>
                  <a:pt x="802144" y="2702572"/>
                </a:lnTo>
                <a:cubicBezTo>
                  <a:pt x="802144" y="3001097"/>
                  <a:pt x="787339" y="3243097"/>
                  <a:pt x="769076" y="3243097"/>
                </a:cubicBezTo>
                <a:lnTo>
                  <a:pt x="0" y="3243097"/>
                </a:lnTo>
                <a:lnTo>
                  <a:pt x="0" y="3243097"/>
                </a:lnTo>
                <a:lnTo>
                  <a:pt x="0" y="2"/>
                </a:lnTo>
                <a:lnTo>
                  <a:pt x="0" y="2"/>
                </a:lnTo>
                <a:lnTo>
                  <a:pt x="769076" y="2"/>
                </a:lnTo>
                <a:cubicBezTo>
                  <a:pt x="787339" y="2"/>
                  <a:pt x="802144" y="242002"/>
                  <a:pt x="802144" y="540527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8" rIns="77257" bIns="58207" numCol="1" spcCol="1270" anchor="ctr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altLang="ko-KR" sz="2400" b="1" kern="1200"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자립형 기기 </a:t>
            </a:r>
            <a:r>
              <a:rPr lang="en-US" altLang="ko-KR" sz="2400" b="1">
                <a:latin typeface="+mn-ea"/>
              </a:rPr>
              <a:t>/ </a:t>
            </a:r>
            <a:r>
              <a:rPr lang="ko-KR" altLang="en-US" sz="2400" b="1">
                <a:latin typeface="+mn-ea"/>
              </a:rPr>
              <a:t>확장성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89" name="자유형: 도형 88"/>
          <p:cNvSpPr/>
          <p:nvPr/>
        </p:nvSpPr>
        <p:spPr>
          <a:xfrm>
            <a:off x="333127" y="5748312"/>
            <a:ext cx="1196608" cy="800911"/>
          </a:xfrm>
          <a:custGeom>
            <a:avLst/>
            <a:gdLst>
              <a:gd name="connsiteX0" fmla="*/ 0 w 1124305"/>
              <a:gd name="connsiteY0" fmla="*/ 133488 h 800911"/>
              <a:gd name="connsiteX1" fmla="*/ 133488 w 1124305"/>
              <a:gd name="connsiteY1" fmla="*/ 0 h 800911"/>
              <a:gd name="connsiteX2" fmla="*/ 990817 w 1124305"/>
              <a:gd name="connsiteY2" fmla="*/ 0 h 800911"/>
              <a:gd name="connsiteX3" fmla="*/ 1124305 w 1124305"/>
              <a:gd name="connsiteY3" fmla="*/ 133488 h 800911"/>
              <a:gd name="connsiteX4" fmla="*/ 1124305 w 1124305"/>
              <a:gd name="connsiteY4" fmla="*/ 667423 h 800911"/>
              <a:gd name="connsiteX5" fmla="*/ 990817 w 1124305"/>
              <a:gd name="connsiteY5" fmla="*/ 800911 h 800911"/>
              <a:gd name="connsiteX6" fmla="*/ 133488 w 1124305"/>
              <a:gd name="connsiteY6" fmla="*/ 800911 h 800911"/>
              <a:gd name="connsiteX7" fmla="*/ 0 w 1124305"/>
              <a:gd name="connsiteY7" fmla="*/ 667423 h 800911"/>
              <a:gd name="connsiteX8" fmla="*/ 0 w 1124305"/>
              <a:gd name="connsiteY8" fmla="*/ 133488 h 80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4305" h="800911">
                <a:moveTo>
                  <a:pt x="0" y="133488"/>
                </a:moveTo>
                <a:cubicBezTo>
                  <a:pt x="0" y="59765"/>
                  <a:pt x="59765" y="0"/>
                  <a:pt x="133488" y="0"/>
                </a:cubicBezTo>
                <a:lnTo>
                  <a:pt x="990817" y="0"/>
                </a:lnTo>
                <a:cubicBezTo>
                  <a:pt x="1064540" y="0"/>
                  <a:pt x="1124305" y="59765"/>
                  <a:pt x="1124305" y="133488"/>
                </a:cubicBezTo>
                <a:lnTo>
                  <a:pt x="1124305" y="667423"/>
                </a:lnTo>
                <a:cubicBezTo>
                  <a:pt x="1124305" y="741146"/>
                  <a:pt x="1064540" y="800911"/>
                  <a:pt x="990817" y="800911"/>
                </a:cubicBezTo>
                <a:lnTo>
                  <a:pt x="133488" y="800911"/>
                </a:lnTo>
                <a:cubicBezTo>
                  <a:pt x="59765" y="800911"/>
                  <a:pt x="0" y="741146"/>
                  <a:pt x="0" y="667423"/>
                </a:cubicBezTo>
                <a:lnTo>
                  <a:pt x="0" y="133488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0537" tIns="84817" rIns="130537" bIns="84817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400" b="1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Watch</a:t>
            </a:r>
            <a:endParaRPr lang="ko-KR" altLang="en-US" sz="2400" b="1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2" name="자유형: 도형 91"/>
          <p:cNvSpPr/>
          <p:nvPr/>
        </p:nvSpPr>
        <p:spPr>
          <a:xfrm>
            <a:off x="5142945" y="2096470"/>
            <a:ext cx="3667929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 b="1"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복잡한 조작법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93" name="자유형: 도형 92"/>
          <p:cNvSpPr/>
          <p:nvPr/>
        </p:nvSpPr>
        <p:spPr>
          <a:xfrm>
            <a:off x="5142945" y="3050396"/>
            <a:ext cx="3667929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 b="1" kern="1200">
                <a:latin typeface="+mn-ea"/>
              </a:rPr>
              <a:t> </a:t>
            </a:r>
            <a:r>
              <a:rPr lang="ko-KR" altLang="en-US" sz="2400" b="1" kern="1200">
                <a:latin typeface="+mn-ea"/>
              </a:rPr>
              <a:t>낮은 안내견 보급률</a:t>
            </a:r>
          </a:p>
        </p:txBody>
      </p:sp>
      <p:sp>
        <p:nvSpPr>
          <p:cNvPr id="94" name="자유형: 도형 93"/>
          <p:cNvSpPr/>
          <p:nvPr/>
        </p:nvSpPr>
        <p:spPr>
          <a:xfrm>
            <a:off x="5142945" y="3976343"/>
            <a:ext cx="3667929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 b="1" kern="1200">
                <a:latin typeface="+mn-ea"/>
              </a:rPr>
              <a:t> </a:t>
            </a:r>
            <a:r>
              <a:rPr lang="ko-KR" altLang="en-US" sz="2400" b="1" kern="1200">
                <a:latin typeface="+mn-ea"/>
              </a:rPr>
              <a:t>전맹</a:t>
            </a:r>
            <a:r>
              <a:rPr lang="en-US" altLang="ko-KR" sz="2400" b="1" kern="1200">
                <a:latin typeface="+mn-ea"/>
              </a:rPr>
              <a:t>(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全盲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자 사용 제한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95" name="자유형: 도형 94"/>
          <p:cNvSpPr/>
          <p:nvPr/>
        </p:nvSpPr>
        <p:spPr>
          <a:xfrm>
            <a:off x="5142945" y="4878121"/>
            <a:ext cx="3667929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400" b="1">
                <a:latin typeface="+mn-ea"/>
              </a:rPr>
              <a:t> 제품 크기가 커질 가능성</a:t>
            </a:r>
            <a:endParaRPr lang="ko-KR" altLang="en-US" sz="2400" b="1" kern="1200">
              <a:latin typeface="+mn-ea"/>
            </a:endParaRPr>
          </a:p>
        </p:txBody>
      </p:sp>
      <p:sp>
        <p:nvSpPr>
          <p:cNvPr id="96" name="자유형: 도형 95"/>
          <p:cNvSpPr/>
          <p:nvPr/>
        </p:nvSpPr>
        <p:spPr>
          <a:xfrm>
            <a:off x="5142945" y="5747695"/>
            <a:ext cx="3667929" cy="802145"/>
          </a:xfrm>
          <a:custGeom>
            <a:avLst/>
            <a:gdLst>
              <a:gd name="connsiteX0" fmla="*/ 133693 w 802144"/>
              <a:gd name="connsiteY0" fmla="*/ 0 h 7533895"/>
              <a:gd name="connsiteX1" fmla="*/ 668451 w 802144"/>
              <a:gd name="connsiteY1" fmla="*/ 0 h 7533895"/>
              <a:gd name="connsiteX2" fmla="*/ 802144 w 802144"/>
              <a:gd name="connsiteY2" fmla="*/ 133693 h 7533895"/>
              <a:gd name="connsiteX3" fmla="*/ 802144 w 802144"/>
              <a:gd name="connsiteY3" fmla="*/ 7533895 h 7533895"/>
              <a:gd name="connsiteX4" fmla="*/ 802144 w 802144"/>
              <a:gd name="connsiteY4" fmla="*/ 7533895 h 7533895"/>
              <a:gd name="connsiteX5" fmla="*/ 0 w 802144"/>
              <a:gd name="connsiteY5" fmla="*/ 7533895 h 7533895"/>
              <a:gd name="connsiteX6" fmla="*/ 0 w 802144"/>
              <a:gd name="connsiteY6" fmla="*/ 7533895 h 7533895"/>
              <a:gd name="connsiteX7" fmla="*/ 0 w 802144"/>
              <a:gd name="connsiteY7" fmla="*/ 133693 h 7533895"/>
              <a:gd name="connsiteX8" fmla="*/ 133693 w 802144"/>
              <a:gd name="connsiteY8" fmla="*/ 0 h 753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2144" h="7533895">
                <a:moveTo>
                  <a:pt x="802144" y="1255674"/>
                </a:moveTo>
                <a:lnTo>
                  <a:pt x="802144" y="6278221"/>
                </a:lnTo>
                <a:cubicBezTo>
                  <a:pt x="802144" y="6971712"/>
                  <a:pt x="795771" y="7533890"/>
                  <a:pt x="787909" y="7533890"/>
                </a:cubicBezTo>
                <a:lnTo>
                  <a:pt x="0" y="7533890"/>
                </a:lnTo>
                <a:lnTo>
                  <a:pt x="0" y="7533890"/>
                </a:lnTo>
                <a:lnTo>
                  <a:pt x="0" y="5"/>
                </a:lnTo>
                <a:lnTo>
                  <a:pt x="0" y="5"/>
                </a:lnTo>
                <a:lnTo>
                  <a:pt x="787909" y="5"/>
                </a:lnTo>
                <a:cubicBezTo>
                  <a:pt x="795771" y="5"/>
                  <a:pt x="802144" y="562183"/>
                  <a:pt x="802144" y="125567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1" tIns="58207" rIns="77257" bIns="58208" numCol="1" spcCol="1270" anchor="ctr" anchorCtr="0">
            <a:noAutofit/>
          </a:bodyPr>
          <a:lstStyle/>
          <a:p>
            <a:pPr marL="0" lvl="1" algn="l" defTabSz="4445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2400" b="1" kern="1200">
                <a:latin typeface="+mn-ea"/>
              </a:rPr>
              <a:t> </a:t>
            </a:r>
            <a:r>
              <a:rPr lang="ko-KR" altLang="en-US" sz="2400" b="1">
                <a:latin typeface="+mn-ea"/>
              </a:rPr>
              <a:t>인터넷으로 교통 해결</a:t>
            </a:r>
            <a:endParaRPr lang="ko-KR" altLang="en-US" sz="2400" b="1" kern="1200">
              <a:latin typeface="+mn-ea"/>
            </a:endParaRPr>
          </a:p>
        </p:txBody>
      </p:sp>
      <p:grpSp>
        <p:nvGrpSpPr>
          <p:cNvPr id="106" name="Group 10"/>
          <p:cNvGrpSpPr>
            <a:grpSpLocks noChangeAspect="1"/>
          </p:cNvGrpSpPr>
          <p:nvPr/>
        </p:nvGrpSpPr>
        <p:grpSpPr bwMode="auto">
          <a:xfrm>
            <a:off x="2978896" y="1416692"/>
            <a:ext cx="585788" cy="615950"/>
            <a:chOff x="1908" y="881"/>
            <a:chExt cx="369" cy="388"/>
          </a:xfrm>
        </p:grpSpPr>
        <p:sp>
          <p:nvSpPr>
            <p:cNvPr id="109" name="Rectangle 12"/>
            <p:cNvSpPr>
              <a:spLocks noChangeArrowheads="1"/>
            </p:cNvSpPr>
            <p:nvPr/>
          </p:nvSpPr>
          <p:spPr bwMode="auto">
            <a:xfrm>
              <a:off x="1908" y="1019"/>
              <a:ext cx="97" cy="250"/>
            </a:xfrm>
            <a:prstGeom prst="rect">
              <a:avLst/>
            </a:prstGeom>
            <a:solidFill>
              <a:srgbClr val="4B6DAA"/>
            </a:solidFill>
            <a:ln w="0">
              <a:solidFill>
                <a:srgbClr val="4B6DA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3"/>
            <p:cNvSpPr>
              <a:spLocks/>
            </p:cNvSpPr>
            <p:nvPr/>
          </p:nvSpPr>
          <p:spPr bwMode="auto">
            <a:xfrm>
              <a:off x="1929" y="1179"/>
              <a:ext cx="56" cy="55"/>
            </a:xfrm>
            <a:custGeom>
              <a:avLst/>
              <a:gdLst>
                <a:gd name="T0" fmla="*/ 250 w 501"/>
                <a:gd name="T1" fmla="*/ 0 h 499"/>
                <a:gd name="T2" fmla="*/ 291 w 501"/>
                <a:gd name="T3" fmla="*/ 3 h 499"/>
                <a:gd name="T4" fmla="*/ 329 w 501"/>
                <a:gd name="T5" fmla="*/ 13 h 499"/>
                <a:gd name="T6" fmla="*/ 365 w 501"/>
                <a:gd name="T7" fmla="*/ 28 h 499"/>
                <a:gd name="T8" fmla="*/ 398 w 501"/>
                <a:gd name="T9" fmla="*/ 48 h 499"/>
                <a:gd name="T10" fmla="*/ 428 w 501"/>
                <a:gd name="T11" fmla="*/ 73 h 499"/>
                <a:gd name="T12" fmla="*/ 453 w 501"/>
                <a:gd name="T13" fmla="*/ 102 h 499"/>
                <a:gd name="T14" fmla="*/ 472 w 501"/>
                <a:gd name="T15" fmla="*/ 135 h 499"/>
                <a:gd name="T16" fmla="*/ 488 w 501"/>
                <a:gd name="T17" fmla="*/ 171 h 499"/>
                <a:gd name="T18" fmla="*/ 497 w 501"/>
                <a:gd name="T19" fmla="*/ 210 h 499"/>
                <a:gd name="T20" fmla="*/ 501 w 501"/>
                <a:gd name="T21" fmla="*/ 250 h 499"/>
                <a:gd name="T22" fmla="*/ 497 w 501"/>
                <a:gd name="T23" fmla="*/ 290 h 499"/>
                <a:gd name="T24" fmla="*/ 488 w 501"/>
                <a:gd name="T25" fmla="*/ 328 h 499"/>
                <a:gd name="T26" fmla="*/ 472 w 501"/>
                <a:gd name="T27" fmla="*/ 364 h 499"/>
                <a:gd name="T28" fmla="*/ 453 w 501"/>
                <a:gd name="T29" fmla="*/ 397 h 499"/>
                <a:gd name="T30" fmla="*/ 428 w 501"/>
                <a:gd name="T31" fmla="*/ 426 h 499"/>
                <a:gd name="T32" fmla="*/ 398 w 501"/>
                <a:gd name="T33" fmla="*/ 451 h 499"/>
                <a:gd name="T34" fmla="*/ 365 w 501"/>
                <a:gd name="T35" fmla="*/ 472 h 499"/>
                <a:gd name="T36" fmla="*/ 329 w 501"/>
                <a:gd name="T37" fmla="*/ 487 h 499"/>
                <a:gd name="T38" fmla="*/ 291 w 501"/>
                <a:gd name="T39" fmla="*/ 496 h 499"/>
                <a:gd name="T40" fmla="*/ 250 w 501"/>
                <a:gd name="T41" fmla="*/ 499 h 499"/>
                <a:gd name="T42" fmla="*/ 209 w 501"/>
                <a:gd name="T43" fmla="*/ 496 h 499"/>
                <a:gd name="T44" fmla="*/ 171 w 501"/>
                <a:gd name="T45" fmla="*/ 487 h 499"/>
                <a:gd name="T46" fmla="*/ 135 w 501"/>
                <a:gd name="T47" fmla="*/ 472 h 499"/>
                <a:gd name="T48" fmla="*/ 102 w 501"/>
                <a:gd name="T49" fmla="*/ 451 h 499"/>
                <a:gd name="T50" fmla="*/ 73 w 501"/>
                <a:gd name="T51" fmla="*/ 426 h 499"/>
                <a:gd name="T52" fmla="*/ 48 w 501"/>
                <a:gd name="T53" fmla="*/ 397 h 499"/>
                <a:gd name="T54" fmla="*/ 27 w 501"/>
                <a:gd name="T55" fmla="*/ 364 h 499"/>
                <a:gd name="T56" fmla="*/ 12 w 501"/>
                <a:gd name="T57" fmla="*/ 328 h 499"/>
                <a:gd name="T58" fmla="*/ 3 w 501"/>
                <a:gd name="T59" fmla="*/ 290 h 499"/>
                <a:gd name="T60" fmla="*/ 0 w 501"/>
                <a:gd name="T61" fmla="*/ 250 h 499"/>
                <a:gd name="T62" fmla="*/ 3 w 501"/>
                <a:gd name="T63" fmla="*/ 210 h 499"/>
                <a:gd name="T64" fmla="*/ 12 w 501"/>
                <a:gd name="T65" fmla="*/ 171 h 499"/>
                <a:gd name="T66" fmla="*/ 27 w 501"/>
                <a:gd name="T67" fmla="*/ 135 h 499"/>
                <a:gd name="T68" fmla="*/ 48 w 501"/>
                <a:gd name="T69" fmla="*/ 102 h 499"/>
                <a:gd name="T70" fmla="*/ 73 w 501"/>
                <a:gd name="T71" fmla="*/ 73 h 499"/>
                <a:gd name="T72" fmla="*/ 102 w 501"/>
                <a:gd name="T73" fmla="*/ 48 h 499"/>
                <a:gd name="T74" fmla="*/ 135 w 501"/>
                <a:gd name="T75" fmla="*/ 28 h 499"/>
                <a:gd name="T76" fmla="*/ 171 w 501"/>
                <a:gd name="T77" fmla="*/ 13 h 499"/>
                <a:gd name="T78" fmla="*/ 209 w 501"/>
                <a:gd name="T79" fmla="*/ 3 h 499"/>
                <a:gd name="T80" fmla="*/ 250 w 501"/>
                <a:gd name="T81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499">
                  <a:moveTo>
                    <a:pt x="250" y="0"/>
                  </a:moveTo>
                  <a:lnTo>
                    <a:pt x="291" y="3"/>
                  </a:lnTo>
                  <a:lnTo>
                    <a:pt x="329" y="13"/>
                  </a:lnTo>
                  <a:lnTo>
                    <a:pt x="365" y="28"/>
                  </a:lnTo>
                  <a:lnTo>
                    <a:pt x="398" y="48"/>
                  </a:lnTo>
                  <a:lnTo>
                    <a:pt x="428" y="73"/>
                  </a:lnTo>
                  <a:lnTo>
                    <a:pt x="453" y="102"/>
                  </a:lnTo>
                  <a:lnTo>
                    <a:pt x="472" y="135"/>
                  </a:lnTo>
                  <a:lnTo>
                    <a:pt x="488" y="171"/>
                  </a:lnTo>
                  <a:lnTo>
                    <a:pt x="497" y="210"/>
                  </a:lnTo>
                  <a:lnTo>
                    <a:pt x="501" y="250"/>
                  </a:lnTo>
                  <a:lnTo>
                    <a:pt x="497" y="290"/>
                  </a:lnTo>
                  <a:lnTo>
                    <a:pt x="488" y="328"/>
                  </a:lnTo>
                  <a:lnTo>
                    <a:pt x="472" y="364"/>
                  </a:lnTo>
                  <a:lnTo>
                    <a:pt x="453" y="397"/>
                  </a:lnTo>
                  <a:lnTo>
                    <a:pt x="428" y="426"/>
                  </a:lnTo>
                  <a:lnTo>
                    <a:pt x="398" y="451"/>
                  </a:lnTo>
                  <a:lnTo>
                    <a:pt x="365" y="472"/>
                  </a:lnTo>
                  <a:lnTo>
                    <a:pt x="329" y="487"/>
                  </a:lnTo>
                  <a:lnTo>
                    <a:pt x="291" y="496"/>
                  </a:lnTo>
                  <a:lnTo>
                    <a:pt x="250" y="499"/>
                  </a:lnTo>
                  <a:lnTo>
                    <a:pt x="209" y="496"/>
                  </a:lnTo>
                  <a:lnTo>
                    <a:pt x="171" y="487"/>
                  </a:lnTo>
                  <a:lnTo>
                    <a:pt x="135" y="472"/>
                  </a:lnTo>
                  <a:lnTo>
                    <a:pt x="102" y="451"/>
                  </a:lnTo>
                  <a:lnTo>
                    <a:pt x="73" y="426"/>
                  </a:lnTo>
                  <a:lnTo>
                    <a:pt x="48" y="397"/>
                  </a:lnTo>
                  <a:lnTo>
                    <a:pt x="27" y="364"/>
                  </a:lnTo>
                  <a:lnTo>
                    <a:pt x="12" y="328"/>
                  </a:lnTo>
                  <a:lnTo>
                    <a:pt x="3" y="290"/>
                  </a:lnTo>
                  <a:lnTo>
                    <a:pt x="0" y="250"/>
                  </a:lnTo>
                  <a:lnTo>
                    <a:pt x="3" y="210"/>
                  </a:lnTo>
                  <a:lnTo>
                    <a:pt x="12" y="171"/>
                  </a:lnTo>
                  <a:lnTo>
                    <a:pt x="27" y="135"/>
                  </a:lnTo>
                  <a:lnTo>
                    <a:pt x="48" y="102"/>
                  </a:lnTo>
                  <a:lnTo>
                    <a:pt x="73" y="73"/>
                  </a:lnTo>
                  <a:lnTo>
                    <a:pt x="102" y="48"/>
                  </a:lnTo>
                  <a:lnTo>
                    <a:pt x="135" y="28"/>
                  </a:lnTo>
                  <a:lnTo>
                    <a:pt x="171" y="13"/>
                  </a:lnTo>
                  <a:lnTo>
                    <a:pt x="209" y="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D8A852"/>
            </a:solidFill>
            <a:ln w="0">
              <a:solidFill>
                <a:srgbClr val="D8A8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4"/>
            <p:cNvSpPr>
              <a:spLocks/>
            </p:cNvSpPr>
            <p:nvPr/>
          </p:nvSpPr>
          <p:spPr bwMode="auto">
            <a:xfrm>
              <a:off x="2005" y="881"/>
              <a:ext cx="272" cy="374"/>
            </a:xfrm>
            <a:custGeom>
              <a:avLst/>
              <a:gdLst>
                <a:gd name="T0" fmla="*/ 888 w 2443"/>
                <a:gd name="T1" fmla="*/ 4 h 3372"/>
                <a:gd name="T2" fmla="*/ 1005 w 2443"/>
                <a:gd name="T3" fmla="*/ 56 h 3372"/>
                <a:gd name="T4" fmla="*/ 1105 w 2443"/>
                <a:gd name="T5" fmla="*/ 152 h 3372"/>
                <a:gd name="T6" fmla="*/ 1181 w 2443"/>
                <a:gd name="T7" fmla="*/ 277 h 3372"/>
                <a:gd name="T8" fmla="*/ 1222 w 2443"/>
                <a:gd name="T9" fmla="*/ 409 h 3372"/>
                <a:gd name="T10" fmla="*/ 1242 w 2443"/>
                <a:gd name="T11" fmla="*/ 619 h 3372"/>
                <a:gd name="T12" fmla="*/ 1244 w 2443"/>
                <a:gd name="T13" fmla="*/ 854 h 3372"/>
                <a:gd name="T14" fmla="*/ 1215 w 2443"/>
                <a:gd name="T15" fmla="*/ 1086 h 3372"/>
                <a:gd name="T16" fmla="*/ 2171 w 2443"/>
                <a:gd name="T17" fmla="*/ 1378 h 3372"/>
                <a:gd name="T18" fmla="*/ 2278 w 2443"/>
                <a:gd name="T19" fmla="*/ 1422 h 3372"/>
                <a:gd name="T20" fmla="*/ 2352 w 2443"/>
                <a:gd name="T21" fmla="*/ 1509 h 3372"/>
                <a:gd name="T22" fmla="*/ 2381 w 2443"/>
                <a:gd name="T23" fmla="*/ 1625 h 3372"/>
                <a:gd name="T24" fmla="*/ 2352 w 2443"/>
                <a:gd name="T25" fmla="*/ 1739 h 3372"/>
                <a:gd name="T26" fmla="*/ 2278 w 2443"/>
                <a:gd name="T27" fmla="*/ 1826 h 3372"/>
                <a:gd name="T28" fmla="*/ 2171 w 2443"/>
                <a:gd name="T29" fmla="*/ 1871 h 3372"/>
                <a:gd name="T30" fmla="*/ 1963 w 2443"/>
                <a:gd name="T31" fmla="*/ 1874 h 3372"/>
                <a:gd name="T32" fmla="*/ 2058 w 2443"/>
                <a:gd name="T33" fmla="*/ 1876 h 3372"/>
                <a:gd name="T34" fmla="*/ 2163 w 2443"/>
                <a:gd name="T35" fmla="*/ 1883 h 3372"/>
                <a:gd name="T36" fmla="*/ 2263 w 2443"/>
                <a:gd name="T37" fmla="*/ 1901 h 3372"/>
                <a:gd name="T38" fmla="*/ 2350 w 2443"/>
                <a:gd name="T39" fmla="*/ 1938 h 3372"/>
                <a:gd name="T40" fmla="*/ 2411 w 2443"/>
                <a:gd name="T41" fmla="*/ 1998 h 3372"/>
                <a:gd name="T42" fmla="*/ 2441 w 2443"/>
                <a:gd name="T43" fmla="*/ 2087 h 3372"/>
                <a:gd name="T44" fmla="*/ 2431 w 2443"/>
                <a:gd name="T45" fmla="*/ 2203 h 3372"/>
                <a:gd name="T46" fmla="*/ 2370 w 2443"/>
                <a:gd name="T47" fmla="*/ 2301 h 3372"/>
                <a:gd name="T48" fmla="*/ 2272 w 2443"/>
                <a:gd name="T49" fmla="*/ 2360 h 3372"/>
                <a:gd name="T50" fmla="*/ 2005 w 2443"/>
                <a:gd name="T51" fmla="*/ 2373 h 3372"/>
                <a:gd name="T52" fmla="*/ 2120 w 2443"/>
                <a:gd name="T53" fmla="*/ 2402 h 3372"/>
                <a:gd name="T54" fmla="*/ 2207 w 2443"/>
                <a:gd name="T55" fmla="*/ 2476 h 3372"/>
                <a:gd name="T56" fmla="*/ 2252 w 2443"/>
                <a:gd name="T57" fmla="*/ 2583 h 3372"/>
                <a:gd name="T58" fmla="*/ 2242 w 2443"/>
                <a:gd name="T59" fmla="*/ 2702 h 3372"/>
                <a:gd name="T60" fmla="*/ 2182 w 2443"/>
                <a:gd name="T61" fmla="*/ 2800 h 3372"/>
                <a:gd name="T62" fmla="*/ 2084 w 2443"/>
                <a:gd name="T63" fmla="*/ 2861 h 3372"/>
                <a:gd name="T64" fmla="*/ 1817 w 2443"/>
                <a:gd name="T65" fmla="*/ 2873 h 3372"/>
                <a:gd name="T66" fmla="*/ 1932 w 2443"/>
                <a:gd name="T67" fmla="*/ 2901 h 3372"/>
                <a:gd name="T68" fmla="*/ 2020 w 2443"/>
                <a:gd name="T69" fmla="*/ 2975 h 3372"/>
                <a:gd name="T70" fmla="*/ 2064 w 2443"/>
                <a:gd name="T71" fmla="*/ 3083 h 3372"/>
                <a:gd name="T72" fmla="*/ 2055 w 2443"/>
                <a:gd name="T73" fmla="*/ 3202 h 3372"/>
                <a:gd name="T74" fmla="*/ 1994 w 2443"/>
                <a:gd name="T75" fmla="*/ 3300 h 3372"/>
                <a:gd name="T76" fmla="*/ 1896 w 2443"/>
                <a:gd name="T77" fmla="*/ 3360 h 3372"/>
                <a:gd name="T78" fmla="*/ 0 w 2443"/>
                <a:gd name="T79" fmla="*/ 3372 h 3372"/>
                <a:gd name="T80" fmla="*/ 127 w 2443"/>
                <a:gd name="T81" fmla="*/ 1375 h 3372"/>
                <a:gd name="T82" fmla="*/ 147 w 2443"/>
                <a:gd name="T83" fmla="*/ 1373 h 3372"/>
                <a:gd name="T84" fmla="*/ 184 w 2443"/>
                <a:gd name="T85" fmla="*/ 1367 h 3372"/>
                <a:gd name="T86" fmla="*/ 236 w 2443"/>
                <a:gd name="T87" fmla="*/ 1349 h 3372"/>
                <a:gd name="T88" fmla="*/ 298 w 2443"/>
                <a:gd name="T89" fmla="*/ 1318 h 3372"/>
                <a:gd name="T90" fmla="*/ 365 w 2443"/>
                <a:gd name="T91" fmla="*/ 1267 h 3372"/>
                <a:gd name="T92" fmla="*/ 433 w 2443"/>
                <a:gd name="T93" fmla="*/ 1191 h 3372"/>
                <a:gd name="T94" fmla="*/ 497 w 2443"/>
                <a:gd name="T95" fmla="*/ 1085 h 3372"/>
                <a:gd name="T96" fmla="*/ 553 w 2443"/>
                <a:gd name="T97" fmla="*/ 947 h 3372"/>
                <a:gd name="T98" fmla="*/ 596 w 2443"/>
                <a:gd name="T99" fmla="*/ 769 h 3372"/>
                <a:gd name="T100" fmla="*/ 621 w 2443"/>
                <a:gd name="T101" fmla="*/ 549 h 3372"/>
                <a:gd name="T102" fmla="*/ 628 w 2443"/>
                <a:gd name="T103" fmla="*/ 331 h 3372"/>
                <a:gd name="T104" fmla="*/ 641 w 2443"/>
                <a:gd name="T105" fmla="*/ 210 h 3372"/>
                <a:gd name="T106" fmla="*/ 673 w 2443"/>
                <a:gd name="T107" fmla="*/ 110 h 3372"/>
                <a:gd name="T108" fmla="*/ 725 w 2443"/>
                <a:gd name="T109" fmla="*/ 38 h 3372"/>
                <a:gd name="T110" fmla="*/ 802 w 2443"/>
                <a:gd name="T111" fmla="*/ 3 h 3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3" h="3372">
                  <a:moveTo>
                    <a:pt x="832" y="0"/>
                  </a:moveTo>
                  <a:lnTo>
                    <a:pt x="847" y="0"/>
                  </a:lnTo>
                  <a:lnTo>
                    <a:pt x="888" y="4"/>
                  </a:lnTo>
                  <a:lnTo>
                    <a:pt x="928" y="15"/>
                  </a:lnTo>
                  <a:lnTo>
                    <a:pt x="966" y="33"/>
                  </a:lnTo>
                  <a:lnTo>
                    <a:pt x="1005" y="56"/>
                  </a:lnTo>
                  <a:lnTo>
                    <a:pt x="1041" y="84"/>
                  </a:lnTo>
                  <a:lnTo>
                    <a:pt x="1074" y="117"/>
                  </a:lnTo>
                  <a:lnTo>
                    <a:pt x="1105" y="152"/>
                  </a:lnTo>
                  <a:lnTo>
                    <a:pt x="1134" y="192"/>
                  </a:lnTo>
                  <a:lnTo>
                    <a:pt x="1160" y="234"/>
                  </a:lnTo>
                  <a:lnTo>
                    <a:pt x="1181" y="277"/>
                  </a:lnTo>
                  <a:lnTo>
                    <a:pt x="1199" y="321"/>
                  </a:lnTo>
                  <a:lnTo>
                    <a:pt x="1213" y="366"/>
                  </a:lnTo>
                  <a:lnTo>
                    <a:pt x="1222" y="409"/>
                  </a:lnTo>
                  <a:lnTo>
                    <a:pt x="1230" y="475"/>
                  </a:lnTo>
                  <a:lnTo>
                    <a:pt x="1237" y="545"/>
                  </a:lnTo>
                  <a:lnTo>
                    <a:pt x="1242" y="619"/>
                  </a:lnTo>
                  <a:lnTo>
                    <a:pt x="1246" y="697"/>
                  </a:lnTo>
                  <a:lnTo>
                    <a:pt x="1246" y="775"/>
                  </a:lnTo>
                  <a:lnTo>
                    <a:pt x="1244" y="854"/>
                  </a:lnTo>
                  <a:lnTo>
                    <a:pt x="1238" y="934"/>
                  </a:lnTo>
                  <a:lnTo>
                    <a:pt x="1228" y="1011"/>
                  </a:lnTo>
                  <a:lnTo>
                    <a:pt x="1215" y="1086"/>
                  </a:lnTo>
                  <a:lnTo>
                    <a:pt x="1153" y="1375"/>
                  </a:lnTo>
                  <a:lnTo>
                    <a:pt x="2130" y="1375"/>
                  </a:lnTo>
                  <a:lnTo>
                    <a:pt x="2171" y="1378"/>
                  </a:lnTo>
                  <a:lnTo>
                    <a:pt x="2210" y="1388"/>
                  </a:lnTo>
                  <a:lnTo>
                    <a:pt x="2246" y="1403"/>
                  </a:lnTo>
                  <a:lnTo>
                    <a:pt x="2278" y="1422"/>
                  </a:lnTo>
                  <a:lnTo>
                    <a:pt x="2308" y="1447"/>
                  </a:lnTo>
                  <a:lnTo>
                    <a:pt x="2333" y="1477"/>
                  </a:lnTo>
                  <a:lnTo>
                    <a:pt x="2352" y="1509"/>
                  </a:lnTo>
                  <a:lnTo>
                    <a:pt x="2368" y="1545"/>
                  </a:lnTo>
                  <a:lnTo>
                    <a:pt x="2378" y="1583"/>
                  </a:lnTo>
                  <a:lnTo>
                    <a:pt x="2381" y="1625"/>
                  </a:lnTo>
                  <a:lnTo>
                    <a:pt x="2378" y="1665"/>
                  </a:lnTo>
                  <a:lnTo>
                    <a:pt x="2368" y="1703"/>
                  </a:lnTo>
                  <a:lnTo>
                    <a:pt x="2352" y="1739"/>
                  </a:lnTo>
                  <a:lnTo>
                    <a:pt x="2333" y="1772"/>
                  </a:lnTo>
                  <a:lnTo>
                    <a:pt x="2308" y="1801"/>
                  </a:lnTo>
                  <a:lnTo>
                    <a:pt x="2278" y="1826"/>
                  </a:lnTo>
                  <a:lnTo>
                    <a:pt x="2246" y="1846"/>
                  </a:lnTo>
                  <a:lnTo>
                    <a:pt x="2210" y="1861"/>
                  </a:lnTo>
                  <a:lnTo>
                    <a:pt x="2171" y="1871"/>
                  </a:lnTo>
                  <a:lnTo>
                    <a:pt x="2130" y="1874"/>
                  </a:lnTo>
                  <a:lnTo>
                    <a:pt x="1942" y="1874"/>
                  </a:lnTo>
                  <a:lnTo>
                    <a:pt x="1963" y="1874"/>
                  </a:lnTo>
                  <a:lnTo>
                    <a:pt x="1990" y="1875"/>
                  </a:lnTo>
                  <a:lnTo>
                    <a:pt x="2022" y="1875"/>
                  </a:lnTo>
                  <a:lnTo>
                    <a:pt x="2058" y="1876"/>
                  </a:lnTo>
                  <a:lnTo>
                    <a:pt x="2094" y="1878"/>
                  </a:lnTo>
                  <a:lnTo>
                    <a:pt x="2130" y="1881"/>
                  </a:lnTo>
                  <a:lnTo>
                    <a:pt x="2163" y="1883"/>
                  </a:lnTo>
                  <a:lnTo>
                    <a:pt x="2193" y="1887"/>
                  </a:lnTo>
                  <a:lnTo>
                    <a:pt x="2229" y="1894"/>
                  </a:lnTo>
                  <a:lnTo>
                    <a:pt x="2263" y="1901"/>
                  </a:lnTo>
                  <a:lnTo>
                    <a:pt x="2295" y="1911"/>
                  </a:lnTo>
                  <a:lnTo>
                    <a:pt x="2324" y="1924"/>
                  </a:lnTo>
                  <a:lnTo>
                    <a:pt x="2350" y="1938"/>
                  </a:lnTo>
                  <a:lnTo>
                    <a:pt x="2374" y="1956"/>
                  </a:lnTo>
                  <a:lnTo>
                    <a:pt x="2395" y="1975"/>
                  </a:lnTo>
                  <a:lnTo>
                    <a:pt x="2411" y="1998"/>
                  </a:lnTo>
                  <a:lnTo>
                    <a:pt x="2426" y="2024"/>
                  </a:lnTo>
                  <a:lnTo>
                    <a:pt x="2435" y="2054"/>
                  </a:lnTo>
                  <a:lnTo>
                    <a:pt x="2441" y="2087"/>
                  </a:lnTo>
                  <a:lnTo>
                    <a:pt x="2443" y="2124"/>
                  </a:lnTo>
                  <a:lnTo>
                    <a:pt x="2440" y="2165"/>
                  </a:lnTo>
                  <a:lnTo>
                    <a:pt x="2431" y="2203"/>
                  </a:lnTo>
                  <a:lnTo>
                    <a:pt x="2416" y="2239"/>
                  </a:lnTo>
                  <a:lnTo>
                    <a:pt x="2395" y="2271"/>
                  </a:lnTo>
                  <a:lnTo>
                    <a:pt x="2370" y="2301"/>
                  </a:lnTo>
                  <a:lnTo>
                    <a:pt x="2340" y="2326"/>
                  </a:lnTo>
                  <a:lnTo>
                    <a:pt x="2308" y="2346"/>
                  </a:lnTo>
                  <a:lnTo>
                    <a:pt x="2272" y="2360"/>
                  </a:lnTo>
                  <a:lnTo>
                    <a:pt x="2234" y="2370"/>
                  </a:lnTo>
                  <a:lnTo>
                    <a:pt x="2193" y="2373"/>
                  </a:lnTo>
                  <a:lnTo>
                    <a:pt x="2005" y="2373"/>
                  </a:lnTo>
                  <a:lnTo>
                    <a:pt x="2046" y="2377"/>
                  </a:lnTo>
                  <a:lnTo>
                    <a:pt x="2084" y="2387"/>
                  </a:lnTo>
                  <a:lnTo>
                    <a:pt x="2120" y="2402"/>
                  </a:lnTo>
                  <a:lnTo>
                    <a:pt x="2153" y="2421"/>
                  </a:lnTo>
                  <a:lnTo>
                    <a:pt x="2182" y="2446"/>
                  </a:lnTo>
                  <a:lnTo>
                    <a:pt x="2207" y="2476"/>
                  </a:lnTo>
                  <a:lnTo>
                    <a:pt x="2228" y="2508"/>
                  </a:lnTo>
                  <a:lnTo>
                    <a:pt x="2242" y="2544"/>
                  </a:lnTo>
                  <a:lnTo>
                    <a:pt x="2252" y="2583"/>
                  </a:lnTo>
                  <a:lnTo>
                    <a:pt x="2255" y="2624"/>
                  </a:lnTo>
                  <a:lnTo>
                    <a:pt x="2252" y="2664"/>
                  </a:lnTo>
                  <a:lnTo>
                    <a:pt x="2242" y="2702"/>
                  </a:lnTo>
                  <a:lnTo>
                    <a:pt x="2228" y="2738"/>
                  </a:lnTo>
                  <a:lnTo>
                    <a:pt x="2207" y="2771"/>
                  </a:lnTo>
                  <a:lnTo>
                    <a:pt x="2182" y="2800"/>
                  </a:lnTo>
                  <a:lnTo>
                    <a:pt x="2153" y="2825"/>
                  </a:lnTo>
                  <a:lnTo>
                    <a:pt x="2120" y="2846"/>
                  </a:lnTo>
                  <a:lnTo>
                    <a:pt x="2084" y="2861"/>
                  </a:lnTo>
                  <a:lnTo>
                    <a:pt x="2046" y="2870"/>
                  </a:lnTo>
                  <a:lnTo>
                    <a:pt x="2005" y="2873"/>
                  </a:lnTo>
                  <a:lnTo>
                    <a:pt x="1817" y="2873"/>
                  </a:lnTo>
                  <a:lnTo>
                    <a:pt x="1858" y="2876"/>
                  </a:lnTo>
                  <a:lnTo>
                    <a:pt x="1896" y="2886"/>
                  </a:lnTo>
                  <a:lnTo>
                    <a:pt x="1932" y="2901"/>
                  </a:lnTo>
                  <a:lnTo>
                    <a:pt x="1965" y="2922"/>
                  </a:lnTo>
                  <a:lnTo>
                    <a:pt x="1994" y="2947"/>
                  </a:lnTo>
                  <a:lnTo>
                    <a:pt x="2020" y="2975"/>
                  </a:lnTo>
                  <a:lnTo>
                    <a:pt x="2039" y="3008"/>
                  </a:lnTo>
                  <a:lnTo>
                    <a:pt x="2055" y="3044"/>
                  </a:lnTo>
                  <a:lnTo>
                    <a:pt x="2064" y="3083"/>
                  </a:lnTo>
                  <a:lnTo>
                    <a:pt x="2068" y="3123"/>
                  </a:lnTo>
                  <a:lnTo>
                    <a:pt x="2064" y="3163"/>
                  </a:lnTo>
                  <a:lnTo>
                    <a:pt x="2055" y="3202"/>
                  </a:lnTo>
                  <a:lnTo>
                    <a:pt x="2039" y="3237"/>
                  </a:lnTo>
                  <a:lnTo>
                    <a:pt x="2020" y="3270"/>
                  </a:lnTo>
                  <a:lnTo>
                    <a:pt x="1994" y="3300"/>
                  </a:lnTo>
                  <a:lnTo>
                    <a:pt x="1965" y="3325"/>
                  </a:lnTo>
                  <a:lnTo>
                    <a:pt x="1932" y="3345"/>
                  </a:lnTo>
                  <a:lnTo>
                    <a:pt x="1896" y="3360"/>
                  </a:lnTo>
                  <a:lnTo>
                    <a:pt x="1858" y="3369"/>
                  </a:lnTo>
                  <a:lnTo>
                    <a:pt x="1817" y="3372"/>
                  </a:lnTo>
                  <a:lnTo>
                    <a:pt x="0" y="3372"/>
                  </a:lnTo>
                  <a:lnTo>
                    <a:pt x="0" y="1375"/>
                  </a:lnTo>
                  <a:lnTo>
                    <a:pt x="126" y="1375"/>
                  </a:lnTo>
                  <a:lnTo>
                    <a:pt x="127" y="1375"/>
                  </a:lnTo>
                  <a:lnTo>
                    <a:pt x="131" y="1375"/>
                  </a:lnTo>
                  <a:lnTo>
                    <a:pt x="138" y="1375"/>
                  </a:lnTo>
                  <a:lnTo>
                    <a:pt x="147" y="1373"/>
                  </a:lnTo>
                  <a:lnTo>
                    <a:pt x="157" y="1372"/>
                  </a:lnTo>
                  <a:lnTo>
                    <a:pt x="170" y="1370"/>
                  </a:lnTo>
                  <a:lnTo>
                    <a:pt x="184" y="1367"/>
                  </a:lnTo>
                  <a:lnTo>
                    <a:pt x="200" y="1363"/>
                  </a:lnTo>
                  <a:lnTo>
                    <a:pt x="218" y="1357"/>
                  </a:lnTo>
                  <a:lnTo>
                    <a:pt x="236" y="1349"/>
                  </a:lnTo>
                  <a:lnTo>
                    <a:pt x="256" y="1341"/>
                  </a:lnTo>
                  <a:lnTo>
                    <a:pt x="277" y="1331"/>
                  </a:lnTo>
                  <a:lnTo>
                    <a:pt x="298" y="1318"/>
                  </a:lnTo>
                  <a:lnTo>
                    <a:pt x="320" y="1303"/>
                  </a:lnTo>
                  <a:lnTo>
                    <a:pt x="342" y="1286"/>
                  </a:lnTo>
                  <a:lnTo>
                    <a:pt x="365" y="1267"/>
                  </a:lnTo>
                  <a:lnTo>
                    <a:pt x="388" y="1244"/>
                  </a:lnTo>
                  <a:lnTo>
                    <a:pt x="411" y="1219"/>
                  </a:lnTo>
                  <a:lnTo>
                    <a:pt x="433" y="1191"/>
                  </a:lnTo>
                  <a:lnTo>
                    <a:pt x="454" y="1159"/>
                  </a:lnTo>
                  <a:lnTo>
                    <a:pt x="476" y="1124"/>
                  </a:lnTo>
                  <a:lnTo>
                    <a:pt x="497" y="1085"/>
                  </a:lnTo>
                  <a:lnTo>
                    <a:pt x="517" y="1043"/>
                  </a:lnTo>
                  <a:lnTo>
                    <a:pt x="535" y="997"/>
                  </a:lnTo>
                  <a:lnTo>
                    <a:pt x="553" y="947"/>
                  </a:lnTo>
                  <a:lnTo>
                    <a:pt x="569" y="892"/>
                  </a:lnTo>
                  <a:lnTo>
                    <a:pt x="583" y="833"/>
                  </a:lnTo>
                  <a:lnTo>
                    <a:pt x="596" y="769"/>
                  </a:lnTo>
                  <a:lnTo>
                    <a:pt x="606" y="701"/>
                  </a:lnTo>
                  <a:lnTo>
                    <a:pt x="615" y="627"/>
                  </a:lnTo>
                  <a:lnTo>
                    <a:pt x="621" y="549"/>
                  </a:lnTo>
                  <a:lnTo>
                    <a:pt x="626" y="465"/>
                  </a:lnTo>
                  <a:lnTo>
                    <a:pt x="627" y="376"/>
                  </a:lnTo>
                  <a:lnTo>
                    <a:pt x="628" y="331"/>
                  </a:lnTo>
                  <a:lnTo>
                    <a:pt x="630" y="289"/>
                  </a:lnTo>
                  <a:lnTo>
                    <a:pt x="635" y="248"/>
                  </a:lnTo>
                  <a:lnTo>
                    <a:pt x="641" y="210"/>
                  </a:lnTo>
                  <a:lnTo>
                    <a:pt x="650" y="173"/>
                  </a:lnTo>
                  <a:lnTo>
                    <a:pt x="660" y="141"/>
                  </a:lnTo>
                  <a:lnTo>
                    <a:pt x="673" y="110"/>
                  </a:lnTo>
                  <a:lnTo>
                    <a:pt x="688" y="83"/>
                  </a:lnTo>
                  <a:lnTo>
                    <a:pt x="705" y="59"/>
                  </a:lnTo>
                  <a:lnTo>
                    <a:pt x="725" y="38"/>
                  </a:lnTo>
                  <a:lnTo>
                    <a:pt x="748" y="22"/>
                  </a:lnTo>
                  <a:lnTo>
                    <a:pt x="773" y="10"/>
                  </a:lnTo>
                  <a:lnTo>
                    <a:pt x="802" y="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FBCE9D"/>
            </a:solidFill>
            <a:ln w="0">
              <a:solidFill>
                <a:srgbClr val="FBCE9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15"/>
            <p:cNvSpPr>
              <a:spLocks/>
            </p:cNvSpPr>
            <p:nvPr/>
          </p:nvSpPr>
          <p:spPr bwMode="auto">
            <a:xfrm>
              <a:off x="2165" y="1082"/>
              <a:ext cx="101" cy="14"/>
            </a:xfrm>
            <a:custGeom>
              <a:avLst/>
              <a:gdLst>
                <a:gd name="T0" fmla="*/ 62 w 906"/>
                <a:gd name="T1" fmla="*/ 0 h 125"/>
                <a:gd name="T2" fmla="*/ 854 w 906"/>
                <a:gd name="T3" fmla="*/ 0 h 125"/>
                <a:gd name="T4" fmla="*/ 825 w 906"/>
                <a:gd name="T5" fmla="*/ 21 h 125"/>
                <a:gd name="T6" fmla="*/ 795 w 906"/>
                <a:gd name="T7" fmla="*/ 38 h 125"/>
                <a:gd name="T8" fmla="*/ 762 w 906"/>
                <a:gd name="T9" fmla="*/ 51 h 125"/>
                <a:gd name="T10" fmla="*/ 726 w 906"/>
                <a:gd name="T11" fmla="*/ 59 h 125"/>
                <a:gd name="T12" fmla="*/ 689 w 906"/>
                <a:gd name="T13" fmla="*/ 62 h 125"/>
                <a:gd name="T14" fmla="*/ 501 w 906"/>
                <a:gd name="T15" fmla="*/ 62 h 125"/>
                <a:gd name="T16" fmla="*/ 522 w 906"/>
                <a:gd name="T17" fmla="*/ 62 h 125"/>
                <a:gd name="T18" fmla="*/ 549 w 906"/>
                <a:gd name="T19" fmla="*/ 63 h 125"/>
                <a:gd name="T20" fmla="*/ 581 w 906"/>
                <a:gd name="T21" fmla="*/ 63 h 125"/>
                <a:gd name="T22" fmla="*/ 617 w 906"/>
                <a:gd name="T23" fmla="*/ 64 h 125"/>
                <a:gd name="T24" fmla="*/ 653 w 906"/>
                <a:gd name="T25" fmla="*/ 66 h 125"/>
                <a:gd name="T26" fmla="*/ 689 w 906"/>
                <a:gd name="T27" fmla="*/ 69 h 125"/>
                <a:gd name="T28" fmla="*/ 722 w 906"/>
                <a:gd name="T29" fmla="*/ 71 h 125"/>
                <a:gd name="T30" fmla="*/ 752 w 906"/>
                <a:gd name="T31" fmla="*/ 75 h 125"/>
                <a:gd name="T32" fmla="*/ 796 w 906"/>
                <a:gd name="T33" fmla="*/ 83 h 125"/>
                <a:gd name="T34" fmla="*/ 836 w 906"/>
                <a:gd name="T35" fmla="*/ 94 h 125"/>
                <a:gd name="T36" fmla="*/ 873 w 906"/>
                <a:gd name="T37" fmla="*/ 108 h 125"/>
                <a:gd name="T38" fmla="*/ 906 w 906"/>
                <a:gd name="T39" fmla="*/ 125 h 125"/>
                <a:gd name="T40" fmla="*/ 62 w 906"/>
                <a:gd name="T41" fmla="*/ 125 h 125"/>
                <a:gd name="T42" fmla="*/ 43 w 906"/>
                <a:gd name="T43" fmla="*/ 122 h 125"/>
                <a:gd name="T44" fmla="*/ 26 w 906"/>
                <a:gd name="T45" fmla="*/ 112 h 125"/>
                <a:gd name="T46" fmla="*/ 12 w 906"/>
                <a:gd name="T47" fmla="*/ 99 h 125"/>
                <a:gd name="T48" fmla="*/ 3 w 906"/>
                <a:gd name="T49" fmla="*/ 82 h 125"/>
                <a:gd name="T50" fmla="*/ 0 w 906"/>
                <a:gd name="T51" fmla="*/ 62 h 125"/>
                <a:gd name="T52" fmla="*/ 3 w 906"/>
                <a:gd name="T53" fmla="*/ 42 h 125"/>
                <a:gd name="T54" fmla="*/ 12 w 906"/>
                <a:gd name="T55" fmla="*/ 25 h 125"/>
                <a:gd name="T56" fmla="*/ 26 w 906"/>
                <a:gd name="T57" fmla="*/ 12 h 125"/>
                <a:gd name="T58" fmla="*/ 43 w 906"/>
                <a:gd name="T59" fmla="*/ 3 h 125"/>
                <a:gd name="T60" fmla="*/ 62 w 906"/>
                <a:gd name="T6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6" h="125">
                  <a:moveTo>
                    <a:pt x="62" y="0"/>
                  </a:moveTo>
                  <a:lnTo>
                    <a:pt x="854" y="0"/>
                  </a:lnTo>
                  <a:lnTo>
                    <a:pt x="825" y="21"/>
                  </a:lnTo>
                  <a:lnTo>
                    <a:pt x="795" y="38"/>
                  </a:lnTo>
                  <a:lnTo>
                    <a:pt x="762" y="51"/>
                  </a:lnTo>
                  <a:lnTo>
                    <a:pt x="726" y="59"/>
                  </a:lnTo>
                  <a:lnTo>
                    <a:pt x="689" y="62"/>
                  </a:lnTo>
                  <a:lnTo>
                    <a:pt x="501" y="62"/>
                  </a:lnTo>
                  <a:lnTo>
                    <a:pt x="522" y="62"/>
                  </a:lnTo>
                  <a:lnTo>
                    <a:pt x="549" y="63"/>
                  </a:lnTo>
                  <a:lnTo>
                    <a:pt x="581" y="63"/>
                  </a:lnTo>
                  <a:lnTo>
                    <a:pt x="617" y="64"/>
                  </a:lnTo>
                  <a:lnTo>
                    <a:pt x="653" y="66"/>
                  </a:lnTo>
                  <a:lnTo>
                    <a:pt x="689" y="69"/>
                  </a:lnTo>
                  <a:lnTo>
                    <a:pt x="722" y="71"/>
                  </a:lnTo>
                  <a:lnTo>
                    <a:pt x="752" y="75"/>
                  </a:lnTo>
                  <a:lnTo>
                    <a:pt x="796" y="83"/>
                  </a:lnTo>
                  <a:lnTo>
                    <a:pt x="836" y="94"/>
                  </a:lnTo>
                  <a:lnTo>
                    <a:pt x="873" y="108"/>
                  </a:lnTo>
                  <a:lnTo>
                    <a:pt x="906" y="125"/>
                  </a:lnTo>
                  <a:lnTo>
                    <a:pt x="62" y="125"/>
                  </a:lnTo>
                  <a:lnTo>
                    <a:pt x="43" y="122"/>
                  </a:lnTo>
                  <a:lnTo>
                    <a:pt x="26" y="112"/>
                  </a:lnTo>
                  <a:lnTo>
                    <a:pt x="12" y="99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7B563"/>
            </a:solidFill>
            <a:ln w="0">
              <a:solidFill>
                <a:srgbClr val="F7B5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6"/>
            <p:cNvSpPr>
              <a:spLocks/>
            </p:cNvSpPr>
            <p:nvPr/>
          </p:nvSpPr>
          <p:spPr bwMode="auto">
            <a:xfrm>
              <a:off x="2165" y="1137"/>
              <a:ext cx="102" cy="14"/>
            </a:xfrm>
            <a:custGeom>
              <a:avLst/>
              <a:gdLst>
                <a:gd name="T0" fmla="*/ 62 w 916"/>
                <a:gd name="T1" fmla="*/ 0 h 126"/>
                <a:gd name="T2" fmla="*/ 916 w 916"/>
                <a:gd name="T3" fmla="*/ 0 h 126"/>
                <a:gd name="T4" fmla="*/ 889 w 916"/>
                <a:gd name="T5" fmla="*/ 21 h 126"/>
                <a:gd name="T6" fmla="*/ 858 w 916"/>
                <a:gd name="T7" fmla="*/ 39 h 126"/>
                <a:gd name="T8" fmla="*/ 824 w 916"/>
                <a:gd name="T9" fmla="*/ 52 h 126"/>
                <a:gd name="T10" fmla="*/ 789 w 916"/>
                <a:gd name="T11" fmla="*/ 60 h 126"/>
                <a:gd name="T12" fmla="*/ 752 w 916"/>
                <a:gd name="T13" fmla="*/ 62 h 126"/>
                <a:gd name="T14" fmla="*/ 564 w 916"/>
                <a:gd name="T15" fmla="*/ 62 h 126"/>
                <a:gd name="T16" fmla="*/ 602 w 916"/>
                <a:gd name="T17" fmla="*/ 66 h 126"/>
                <a:gd name="T18" fmla="*/ 636 w 916"/>
                <a:gd name="T19" fmla="*/ 73 h 126"/>
                <a:gd name="T20" fmla="*/ 669 w 916"/>
                <a:gd name="T21" fmla="*/ 86 h 126"/>
                <a:gd name="T22" fmla="*/ 701 w 916"/>
                <a:gd name="T23" fmla="*/ 104 h 126"/>
                <a:gd name="T24" fmla="*/ 728 w 916"/>
                <a:gd name="T25" fmla="*/ 126 h 126"/>
                <a:gd name="T26" fmla="*/ 62 w 916"/>
                <a:gd name="T27" fmla="*/ 126 h 126"/>
                <a:gd name="T28" fmla="*/ 43 w 916"/>
                <a:gd name="T29" fmla="*/ 122 h 126"/>
                <a:gd name="T30" fmla="*/ 26 w 916"/>
                <a:gd name="T31" fmla="*/ 114 h 126"/>
                <a:gd name="T32" fmla="*/ 12 w 916"/>
                <a:gd name="T33" fmla="*/ 99 h 126"/>
                <a:gd name="T34" fmla="*/ 3 w 916"/>
                <a:gd name="T35" fmla="*/ 82 h 126"/>
                <a:gd name="T36" fmla="*/ 0 w 916"/>
                <a:gd name="T37" fmla="*/ 62 h 126"/>
                <a:gd name="T38" fmla="*/ 3 w 916"/>
                <a:gd name="T39" fmla="*/ 43 h 126"/>
                <a:gd name="T40" fmla="*/ 12 w 916"/>
                <a:gd name="T41" fmla="*/ 25 h 126"/>
                <a:gd name="T42" fmla="*/ 26 w 916"/>
                <a:gd name="T43" fmla="*/ 12 h 126"/>
                <a:gd name="T44" fmla="*/ 43 w 916"/>
                <a:gd name="T45" fmla="*/ 4 h 126"/>
                <a:gd name="T46" fmla="*/ 62 w 916"/>
                <a:gd name="T4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6" h="126">
                  <a:moveTo>
                    <a:pt x="62" y="0"/>
                  </a:moveTo>
                  <a:lnTo>
                    <a:pt x="916" y="0"/>
                  </a:lnTo>
                  <a:lnTo>
                    <a:pt x="889" y="21"/>
                  </a:lnTo>
                  <a:lnTo>
                    <a:pt x="858" y="39"/>
                  </a:lnTo>
                  <a:lnTo>
                    <a:pt x="824" y="52"/>
                  </a:lnTo>
                  <a:lnTo>
                    <a:pt x="789" y="60"/>
                  </a:lnTo>
                  <a:lnTo>
                    <a:pt x="752" y="62"/>
                  </a:lnTo>
                  <a:lnTo>
                    <a:pt x="564" y="62"/>
                  </a:lnTo>
                  <a:lnTo>
                    <a:pt x="602" y="66"/>
                  </a:lnTo>
                  <a:lnTo>
                    <a:pt x="636" y="73"/>
                  </a:lnTo>
                  <a:lnTo>
                    <a:pt x="669" y="86"/>
                  </a:lnTo>
                  <a:lnTo>
                    <a:pt x="701" y="104"/>
                  </a:lnTo>
                  <a:lnTo>
                    <a:pt x="728" y="126"/>
                  </a:lnTo>
                  <a:lnTo>
                    <a:pt x="62" y="126"/>
                  </a:lnTo>
                  <a:lnTo>
                    <a:pt x="43" y="122"/>
                  </a:lnTo>
                  <a:lnTo>
                    <a:pt x="26" y="114"/>
                  </a:lnTo>
                  <a:lnTo>
                    <a:pt x="12" y="99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7B563"/>
            </a:solidFill>
            <a:ln w="0">
              <a:solidFill>
                <a:srgbClr val="F7B5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7"/>
            <p:cNvSpPr>
              <a:spLocks/>
            </p:cNvSpPr>
            <p:nvPr/>
          </p:nvSpPr>
          <p:spPr bwMode="auto">
            <a:xfrm>
              <a:off x="2152" y="1193"/>
              <a:ext cx="94" cy="14"/>
            </a:xfrm>
            <a:custGeom>
              <a:avLst/>
              <a:gdLst>
                <a:gd name="T0" fmla="*/ 63 w 853"/>
                <a:gd name="T1" fmla="*/ 0 h 125"/>
                <a:gd name="T2" fmla="*/ 853 w 853"/>
                <a:gd name="T3" fmla="*/ 0 h 125"/>
                <a:gd name="T4" fmla="*/ 825 w 853"/>
                <a:gd name="T5" fmla="*/ 21 h 125"/>
                <a:gd name="T6" fmla="*/ 794 w 853"/>
                <a:gd name="T7" fmla="*/ 38 h 125"/>
                <a:gd name="T8" fmla="*/ 761 w 853"/>
                <a:gd name="T9" fmla="*/ 51 h 125"/>
                <a:gd name="T10" fmla="*/ 727 w 853"/>
                <a:gd name="T11" fmla="*/ 60 h 125"/>
                <a:gd name="T12" fmla="*/ 689 w 853"/>
                <a:gd name="T13" fmla="*/ 62 h 125"/>
                <a:gd name="T14" fmla="*/ 501 w 853"/>
                <a:gd name="T15" fmla="*/ 62 h 125"/>
                <a:gd name="T16" fmla="*/ 538 w 853"/>
                <a:gd name="T17" fmla="*/ 65 h 125"/>
                <a:gd name="T18" fmla="*/ 574 w 853"/>
                <a:gd name="T19" fmla="*/ 73 h 125"/>
                <a:gd name="T20" fmla="*/ 606 w 853"/>
                <a:gd name="T21" fmla="*/ 86 h 125"/>
                <a:gd name="T22" fmla="*/ 637 w 853"/>
                <a:gd name="T23" fmla="*/ 103 h 125"/>
                <a:gd name="T24" fmla="*/ 665 w 853"/>
                <a:gd name="T25" fmla="*/ 125 h 125"/>
                <a:gd name="T26" fmla="*/ 63 w 853"/>
                <a:gd name="T27" fmla="*/ 125 h 125"/>
                <a:gd name="T28" fmla="*/ 43 w 853"/>
                <a:gd name="T29" fmla="*/ 122 h 125"/>
                <a:gd name="T30" fmla="*/ 26 w 853"/>
                <a:gd name="T31" fmla="*/ 113 h 125"/>
                <a:gd name="T32" fmla="*/ 12 w 853"/>
                <a:gd name="T33" fmla="*/ 99 h 125"/>
                <a:gd name="T34" fmla="*/ 3 w 853"/>
                <a:gd name="T35" fmla="*/ 83 h 125"/>
                <a:gd name="T36" fmla="*/ 0 w 853"/>
                <a:gd name="T37" fmla="*/ 62 h 125"/>
                <a:gd name="T38" fmla="*/ 3 w 853"/>
                <a:gd name="T39" fmla="*/ 42 h 125"/>
                <a:gd name="T40" fmla="*/ 12 w 853"/>
                <a:gd name="T41" fmla="*/ 25 h 125"/>
                <a:gd name="T42" fmla="*/ 26 w 853"/>
                <a:gd name="T43" fmla="*/ 12 h 125"/>
                <a:gd name="T44" fmla="*/ 43 w 853"/>
                <a:gd name="T45" fmla="*/ 3 h 125"/>
                <a:gd name="T46" fmla="*/ 63 w 853"/>
                <a:gd name="T4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3" h="125">
                  <a:moveTo>
                    <a:pt x="63" y="0"/>
                  </a:moveTo>
                  <a:lnTo>
                    <a:pt x="853" y="0"/>
                  </a:lnTo>
                  <a:lnTo>
                    <a:pt x="825" y="21"/>
                  </a:lnTo>
                  <a:lnTo>
                    <a:pt x="794" y="38"/>
                  </a:lnTo>
                  <a:lnTo>
                    <a:pt x="761" y="51"/>
                  </a:lnTo>
                  <a:lnTo>
                    <a:pt x="727" y="60"/>
                  </a:lnTo>
                  <a:lnTo>
                    <a:pt x="689" y="62"/>
                  </a:lnTo>
                  <a:lnTo>
                    <a:pt x="501" y="62"/>
                  </a:lnTo>
                  <a:lnTo>
                    <a:pt x="538" y="65"/>
                  </a:lnTo>
                  <a:lnTo>
                    <a:pt x="574" y="73"/>
                  </a:lnTo>
                  <a:lnTo>
                    <a:pt x="606" y="86"/>
                  </a:lnTo>
                  <a:lnTo>
                    <a:pt x="637" y="103"/>
                  </a:lnTo>
                  <a:lnTo>
                    <a:pt x="665" y="125"/>
                  </a:lnTo>
                  <a:lnTo>
                    <a:pt x="63" y="125"/>
                  </a:lnTo>
                  <a:lnTo>
                    <a:pt x="43" y="122"/>
                  </a:lnTo>
                  <a:lnTo>
                    <a:pt x="26" y="113"/>
                  </a:lnTo>
                  <a:lnTo>
                    <a:pt x="12" y="99"/>
                  </a:lnTo>
                  <a:lnTo>
                    <a:pt x="3" y="83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7B563"/>
            </a:solidFill>
            <a:ln w="0">
              <a:solidFill>
                <a:srgbClr val="F7B56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5" name="Group 20"/>
          <p:cNvGrpSpPr>
            <a:grpSpLocks noChangeAspect="1"/>
          </p:cNvGrpSpPr>
          <p:nvPr/>
        </p:nvGrpSpPr>
        <p:grpSpPr bwMode="auto">
          <a:xfrm>
            <a:off x="6695921" y="1423989"/>
            <a:ext cx="561975" cy="609600"/>
            <a:chOff x="4195" y="918"/>
            <a:chExt cx="354" cy="384"/>
          </a:xfrm>
        </p:grpSpPr>
        <p:sp>
          <p:nvSpPr>
            <p:cNvPr id="116" name="AutoShape 19"/>
            <p:cNvSpPr>
              <a:spLocks noChangeAspect="1" noChangeArrowheads="1" noTextEdit="1"/>
            </p:cNvSpPr>
            <p:nvPr/>
          </p:nvSpPr>
          <p:spPr bwMode="auto">
            <a:xfrm>
              <a:off x="4195" y="918"/>
              <a:ext cx="35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2"/>
            <p:cNvSpPr>
              <a:spLocks noEditPoints="1"/>
            </p:cNvSpPr>
            <p:nvPr/>
          </p:nvSpPr>
          <p:spPr bwMode="auto">
            <a:xfrm>
              <a:off x="4195" y="923"/>
              <a:ext cx="354" cy="371"/>
            </a:xfrm>
            <a:custGeom>
              <a:avLst/>
              <a:gdLst>
                <a:gd name="T0" fmla="*/ 3070 w 3187"/>
                <a:gd name="T1" fmla="*/ 2074 h 3341"/>
                <a:gd name="T2" fmla="*/ 2259 w 3187"/>
                <a:gd name="T3" fmla="*/ 0 h 3341"/>
                <a:gd name="T4" fmla="*/ 2259 w 3187"/>
                <a:gd name="T5" fmla="*/ 2189 h 3341"/>
                <a:gd name="T6" fmla="*/ 2199 w 3187"/>
                <a:gd name="T7" fmla="*/ 2074 h 3341"/>
                <a:gd name="T8" fmla="*/ 2177 w 3187"/>
                <a:gd name="T9" fmla="*/ 2077 h 3341"/>
                <a:gd name="T10" fmla="*/ 2138 w 3187"/>
                <a:gd name="T11" fmla="*/ 2086 h 3341"/>
                <a:gd name="T12" fmla="*/ 2088 w 3187"/>
                <a:gd name="T13" fmla="*/ 2108 h 3341"/>
                <a:gd name="T14" fmla="*/ 2032 w 3187"/>
                <a:gd name="T15" fmla="*/ 2148 h 3341"/>
                <a:gd name="T16" fmla="*/ 1973 w 3187"/>
                <a:gd name="T17" fmla="*/ 2209 h 3341"/>
                <a:gd name="T18" fmla="*/ 1915 w 3187"/>
                <a:gd name="T19" fmla="*/ 2298 h 3341"/>
                <a:gd name="T20" fmla="*/ 1864 w 3187"/>
                <a:gd name="T21" fmla="*/ 2419 h 3341"/>
                <a:gd name="T22" fmla="*/ 1825 w 3187"/>
                <a:gd name="T23" fmla="*/ 2577 h 3341"/>
                <a:gd name="T24" fmla="*/ 1801 w 3187"/>
                <a:gd name="T25" fmla="*/ 2778 h 3341"/>
                <a:gd name="T26" fmla="*/ 1795 w 3187"/>
                <a:gd name="T27" fmla="*/ 2991 h 3341"/>
                <a:gd name="T28" fmla="*/ 1778 w 3187"/>
                <a:gd name="T29" fmla="*/ 3122 h 3341"/>
                <a:gd name="T30" fmla="*/ 1744 w 3187"/>
                <a:gd name="T31" fmla="*/ 3216 h 3341"/>
                <a:gd name="T32" fmla="*/ 1699 w 3187"/>
                <a:gd name="T33" fmla="*/ 3280 h 3341"/>
                <a:gd name="T34" fmla="*/ 1648 w 3187"/>
                <a:gd name="T35" fmla="*/ 3318 h 3341"/>
                <a:gd name="T36" fmla="*/ 1597 w 3187"/>
                <a:gd name="T37" fmla="*/ 3336 h 3341"/>
                <a:gd name="T38" fmla="*/ 1548 w 3187"/>
                <a:gd name="T39" fmla="*/ 3341 h 3341"/>
                <a:gd name="T40" fmla="*/ 1452 w 3187"/>
                <a:gd name="T41" fmla="*/ 3328 h 3341"/>
                <a:gd name="T42" fmla="*/ 1339 w 3187"/>
                <a:gd name="T43" fmla="*/ 3266 h 3341"/>
                <a:gd name="T44" fmla="*/ 1242 w 3187"/>
                <a:gd name="T45" fmla="*/ 3167 h 3341"/>
                <a:gd name="T46" fmla="*/ 1170 w 3187"/>
                <a:gd name="T47" fmla="*/ 3044 h 3341"/>
                <a:gd name="T48" fmla="*/ 1131 w 3187"/>
                <a:gd name="T49" fmla="*/ 2914 h 3341"/>
                <a:gd name="T50" fmla="*/ 1121 w 3187"/>
                <a:gd name="T51" fmla="*/ 2833 h 3341"/>
                <a:gd name="T52" fmla="*/ 1111 w 3187"/>
                <a:gd name="T53" fmla="*/ 2708 h 3341"/>
                <a:gd name="T54" fmla="*/ 1108 w 3187"/>
                <a:gd name="T55" fmla="*/ 2553 h 3341"/>
                <a:gd name="T56" fmla="*/ 1120 w 3187"/>
                <a:gd name="T57" fmla="*/ 2384 h 3341"/>
                <a:gd name="T58" fmla="*/ 1181 w 3187"/>
                <a:gd name="T59" fmla="*/ 2074 h 3341"/>
                <a:gd name="T60" fmla="*/ 264 w 3187"/>
                <a:gd name="T61" fmla="*/ 2062 h 3341"/>
                <a:gd name="T62" fmla="*/ 158 w 3187"/>
                <a:gd name="T63" fmla="*/ 2003 h 3341"/>
                <a:gd name="T64" fmla="*/ 85 w 3187"/>
                <a:gd name="T65" fmla="*/ 1907 h 3341"/>
                <a:gd name="T66" fmla="*/ 59 w 3187"/>
                <a:gd name="T67" fmla="*/ 1786 h 3341"/>
                <a:gd name="T68" fmla="*/ 85 w 3187"/>
                <a:gd name="T69" fmla="*/ 1665 h 3341"/>
                <a:gd name="T70" fmla="*/ 158 w 3187"/>
                <a:gd name="T71" fmla="*/ 1569 h 3341"/>
                <a:gd name="T72" fmla="*/ 96 w 3187"/>
                <a:gd name="T73" fmla="*/ 1533 h 3341"/>
                <a:gd name="T74" fmla="*/ 42 w 3187"/>
                <a:gd name="T75" fmla="*/ 1478 h 3341"/>
                <a:gd name="T76" fmla="*/ 8 w 3187"/>
                <a:gd name="T77" fmla="*/ 1396 h 3341"/>
                <a:gd name="T78" fmla="*/ 3 w 3187"/>
                <a:gd name="T79" fmla="*/ 1284 h 3341"/>
                <a:gd name="T80" fmla="*/ 45 w 3187"/>
                <a:gd name="T81" fmla="*/ 1172 h 3341"/>
                <a:gd name="T82" fmla="*/ 126 w 3187"/>
                <a:gd name="T83" fmla="*/ 1088 h 3341"/>
                <a:gd name="T84" fmla="*/ 236 w 3187"/>
                <a:gd name="T85" fmla="*/ 1042 h 3341"/>
                <a:gd name="T86" fmla="*/ 184 w 3187"/>
                <a:gd name="T87" fmla="*/ 941 h 3341"/>
                <a:gd name="T88" fmla="*/ 177 w 3187"/>
                <a:gd name="T89" fmla="*/ 823 h 3341"/>
                <a:gd name="T90" fmla="*/ 219 w 3187"/>
                <a:gd name="T91" fmla="*/ 711 h 3341"/>
                <a:gd name="T92" fmla="*/ 300 w 3187"/>
                <a:gd name="T93" fmla="*/ 627 h 3341"/>
                <a:gd name="T94" fmla="*/ 410 w 3187"/>
                <a:gd name="T95" fmla="*/ 581 h 3341"/>
                <a:gd name="T96" fmla="*/ 359 w 3187"/>
                <a:gd name="T97" fmla="*/ 481 h 3341"/>
                <a:gd name="T98" fmla="*/ 352 w 3187"/>
                <a:gd name="T99" fmla="*/ 361 h 3341"/>
                <a:gd name="T100" fmla="*/ 395 w 3187"/>
                <a:gd name="T101" fmla="*/ 247 h 3341"/>
                <a:gd name="T102" fmla="*/ 480 w 3187"/>
                <a:gd name="T103" fmla="*/ 162 h 3341"/>
                <a:gd name="T104" fmla="*/ 595 w 3187"/>
                <a:gd name="T105" fmla="*/ 118 h 3341"/>
                <a:gd name="T106" fmla="*/ 2259 w 3187"/>
                <a:gd name="T107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87" h="3341">
                  <a:moveTo>
                    <a:pt x="2376" y="115"/>
                  </a:moveTo>
                  <a:lnTo>
                    <a:pt x="2376" y="2074"/>
                  </a:lnTo>
                  <a:lnTo>
                    <a:pt x="3070" y="2074"/>
                  </a:lnTo>
                  <a:lnTo>
                    <a:pt x="3070" y="115"/>
                  </a:lnTo>
                  <a:lnTo>
                    <a:pt x="2376" y="115"/>
                  </a:lnTo>
                  <a:close/>
                  <a:moveTo>
                    <a:pt x="2259" y="0"/>
                  </a:moveTo>
                  <a:lnTo>
                    <a:pt x="3187" y="0"/>
                  </a:lnTo>
                  <a:lnTo>
                    <a:pt x="3187" y="2189"/>
                  </a:lnTo>
                  <a:lnTo>
                    <a:pt x="2259" y="2189"/>
                  </a:lnTo>
                  <a:lnTo>
                    <a:pt x="2259" y="2074"/>
                  </a:lnTo>
                  <a:lnTo>
                    <a:pt x="2201" y="2074"/>
                  </a:lnTo>
                  <a:lnTo>
                    <a:pt x="2199" y="2074"/>
                  </a:lnTo>
                  <a:lnTo>
                    <a:pt x="2193" y="2075"/>
                  </a:lnTo>
                  <a:lnTo>
                    <a:pt x="2185" y="2075"/>
                  </a:lnTo>
                  <a:lnTo>
                    <a:pt x="2177" y="2077"/>
                  </a:lnTo>
                  <a:lnTo>
                    <a:pt x="2165" y="2079"/>
                  </a:lnTo>
                  <a:lnTo>
                    <a:pt x="2153" y="2082"/>
                  </a:lnTo>
                  <a:lnTo>
                    <a:pt x="2138" y="2086"/>
                  </a:lnTo>
                  <a:lnTo>
                    <a:pt x="2122" y="2092"/>
                  </a:lnTo>
                  <a:lnTo>
                    <a:pt x="2106" y="2099"/>
                  </a:lnTo>
                  <a:lnTo>
                    <a:pt x="2088" y="2108"/>
                  </a:lnTo>
                  <a:lnTo>
                    <a:pt x="2071" y="2120"/>
                  </a:lnTo>
                  <a:lnTo>
                    <a:pt x="2051" y="2132"/>
                  </a:lnTo>
                  <a:lnTo>
                    <a:pt x="2032" y="2148"/>
                  </a:lnTo>
                  <a:lnTo>
                    <a:pt x="2012" y="2166"/>
                  </a:lnTo>
                  <a:lnTo>
                    <a:pt x="1993" y="2186"/>
                  </a:lnTo>
                  <a:lnTo>
                    <a:pt x="1973" y="2209"/>
                  </a:lnTo>
                  <a:lnTo>
                    <a:pt x="1953" y="2236"/>
                  </a:lnTo>
                  <a:lnTo>
                    <a:pt x="1934" y="2265"/>
                  </a:lnTo>
                  <a:lnTo>
                    <a:pt x="1915" y="2298"/>
                  </a:lnTo>
                  <a:lnTo>
                    <a:pt x="1898" y="2334"/>
                  </a:lnTo>
                  <a:lnTo>
                    <a:pt x="1880" y="2375"/>
                  </a:lnTo>
                  <a:lnTo>
                    <a:pt x="1864" y="2419"/>
                  </a:lnTo>
                  <a:lnTo>
                    <a:pt x="1849" y="2467"/>
                  </a:lnTo>
                  <a:lnTo>
                    <a:pt x="1837" y="2521"/>
                  </a:lnTo>
                  <a:lnTo>
                    <a:pt x="1825" y="2577"/>
                  </a:lnTo>
                  <a:lnTo>
                    <a:pt x="1815" y="2639"/>
                  </a:lnTo>
                  <a:lnTo>
                    <a:pt x="1807" y="2706"/>
                  </a:lnTo>
                  <a:lnTo>
                    <a:pt x="1801" y="2778"/>
                  </a:lnTo>
                  <a:lnTo>
                    <a:pt x="1798" y="2855"/>
                  </a:lnTo>
                  <a:lnTo>
                    <a:pt x="1797" y="2938"/>
                  </a:lnTo>
                  <a:lnTo>
                    <a:pt x="1795" y="2991"/>
                  </a:lnTo>
                  <a:lnTo>
                    <a:pt x="1791" y="3039"/>
                  </a:lnTo>
                  <a:lnTo>
                    <a:pt x="1785" y="3083"/>
                  </a:lnTo>
                  <a:lnTo>
                    <a:pt x="1778" y="3122"/>
                  </a:lnTo>
                  <a:lnTo>
                    <a:pt x="1768" y="3157"/>
                  </a:lnTo>
                  <a:lnTo>
                    <a:pt x="1757" y="3189"/>
                  </a:lnTo>
                  <a:lnTo>
                    <a:pt x="1744" y="3216"/>
                  </a:lnTo>
                  <a:lnTo>
                    <a:pt x="1730" y="3240"/>
                  </a:lnTo>
                  <a:lnTo>
                    <a:pt x="1715" y="3261"/>
                  </a:lnTo>
                  <a:lnTo>
                    <a:pt x="1699" y="3280"/>
                  </a:lnTo>
                  <a:lnTo>
                    <a:pt x="1682" y="3295"/>
                  </a:lnTo>
                  <a:lnTo>
                    <a:pt x="1665" y="3307"/>
                  </a:lnTo>
                  <a:lnTo>
                    <a:pt x="1648" y="3318"/>
                  </a:lnTo>
                  <a:lnTo>
                    <a:pt x="1630" y="3325"/>
                  </a:lnTo>
                  <a:lnTo>
                    <a:pt x="1613" y="3331"/>
                  </a:lnTo>
                  <a:lnTo>
                    <a:pt x="1597" y="3336"/>
                  </a:lnTo>
                  <a:lnTo>
                    <a:pt x="1580" y="3339"/>
                  </a:lnTo>
                  <a:lnTo>
                    <a:pt x="1564" y="3341"/>
                  </a:lnTo>
                  <a:lnTo>
                    <a:pt x="1548" y="3341"/>
                  </a:lnTo>
                  <a:lnTo>
                    <a:pt x="1534" y="3341"/>
                  </a:lnTo>
                  <a:lnTo>
                    <a:pt x="1493" y="3338"/>
                  </a:lnTo>
                  <a:lnTo>
                    <a:pt x="1452" y="3328"/>
                  </a:lnTo>
                  <a:lnTo>
                    <a:pt x="1413" y="3312"/>
                  </a:lnTo>
                  <a:lnTo>
                    <a:pt x="1375" y="3292"/>
                  </a:lnTo>
                  <a:lnTo>
                    <a:pt x="1339" y="3266"/>
                  </a:lnTo>
                  <a:lnTo>
                    <a:pt x="1304" y="3236"/>
                  </a:lnTo>
                  <a:lnTo>
                    <a:pt x="1271" y="3204"/>
                  </a:lnTo>
                  <a:lnTo>
                    <a:pt x="1242" y="3167"/>
                  </a:lnTo>
                  <a:lnTo>
                    <a:pt x="1214" y="3128"/>
                  </a:lnTo>
                  <a:lnTo>
                    <a:pt x="1190" y="3087"/>
                  </a:lnTo>
                  <a:lnTo>
                    <a:pt x="1170" y="3044"/>
                  </a:lnTo>
                  <a:lnTo>
                    <a:pt x="1153" y="3001"/>
                  </a:lnTo>
                  <a:lnTo>
                    <a:pt x="1140" y="2958"/>
                  </a:lnTo>
                  <a:lnTo>
                    <a:pt x="1131" y="2914"/>
                  </a:lnTo>
                  <a:lnTo>
                    <a:pt x="1128" y="2894"/>
                  </a:lnTo>
                  <a:lnTo>
                    <a:pt x="1125" y="2866"/>
                  </a:lnTo>
                  <a:lnTo>
                    <a:pt x="1121" y="2833"/>
                  </a:lnTo>
                  <a:lnTo>
                    <a:pt x="1117" y="2796"/>
                  </a:lnTo>
                  <a:lnTo>
                    <a:pt x="1113" y="2753"/>
                  </a:lnTo>
                  <a:lnTo>
                    <a:pt x="1111" y="2708"/>
                  </a:lnTo>
                  <a:lnTo>
                    <a:pt x="1109" y="2659"/>
                  </a:lnTo>
                  <a:lnTo>
                    <a:pt x="1108" y="2608"/>
                  </a:lnTo>
                  <a:lnTo>
                    <a:pt x="1108" y="2553"/>
                  </a:lnTo>
                  <a:lnTo>
                    <a:pt x="1110" y="2498"/>
                  </a:lnTo>
                  <a:lnTo>
                    <a:pt x="1113" y="2441"/>
                  </a:lnTo>
                  <a:lnTo>
                    <a:pt x="1120" y="2384"/>
                  </a:lnTo>
                  <a:lnTo>
                    <a:pt x="1127" y="2327"/>
                  </a:lnTo>
                  <a:lnTo>
                    <a:pt x="1138" y="2270"/>
                  </a:lnTo>
                  <a:lnTo>
                    <a:pt x="1181" y="2074"/>
                  </a:lnTo>
                  <a:lnTo>
                    <a:pt x="349" y="2074"/>
                  </a:lnTo>
                  <a:lnTo>
                    <a:pt x="305" y="2070"/>
                  </a:lnTo>
                  <a:lnTo>
                    <a:pt x="264" y="2062"/>
                  </a:lnTo>
                  <a:lnTo>
                    <a:pt x="226" y="2047"/>
                  </a:lnTo>
                  <a:lnTo>
                    <a:pt x="191" y="2027"/>
                  </a:lnTo>
                  <a:lnTo>
                    <a:pt x="158" y="2003"/>
                  </a:lnTo>
                  <a:lnTo>
                    <a:pt x="129" y="1975"/>
                  </a:lnTo>
                  <a:lnTo>
                    <a:pt x="105" y="1943"/>
                  </a:lnTo>
                  <a:lnTo>
                    <a:pt x="85" y="1907"/>
                  </a:lnTo>
                  <a:lnTo>
                    <a:pt x="71" y="1869"/>
                  </a:lnTo>
                  <a:lnTo>
                    <a:pt x="62" y="1828"/>
                  </a:lnTo>
                  <a:lnTo>
                    <a:pt x="59" y="1786"/>
                  </a:lnTo>
                  <a:lnTo>
                    <a:pt x="62" y="1744"/>
                  </a:lnTo>
                  <a:lnTo>
                    <a:pt x="71" y="1703"/>
                  </a:lnTo>
                  <a:lnTo>
                    <a:pt x="85" y="1665"/>
                  </a:lnTo>
                  <a:lnTo>
                    <a:pt x="105" y="1629"/>
                  </a:lnTo>
                  <a:lnTo>
                    <a:pt x="129" y="1597"/>
                  </a:lnTo>
                  <a:lnTo>
                    <a:pt x="158" y="1569"/>
                  </a:lnTo>
                  <a:lnTo>
                    <a:pt x="137" y="1559"/>
                  </a:lnTo>
                  <a:lnTo>
                    <a:pt x="116" y="1547"/>
                  </a:lnTo>
                  <a:lnTo>
                    <a:pt x="96" y="1533"/>
                  </a:lnTo>
                  <a:lnTo>
                    <a:pt x="76" y="1517"/>
                  </a:lnTo>
                  <a:lnTo>
                    <a:pt x="58" y="1499"/>
                  </a:lnTo>
                  <a:lnTo>
                    <a:pt x="42" y="1478"/>
                  </a:lnTo>
                  <a:lnTo>
                    <a:pt x="28" y="1454"/>
                  </a:lnTo>
                  <a:lnTo>
                    <a:pt x="17" y="1426"/>
                  </a:lnTo>
                  <a:lnTo>
                    <a:pt x="8" y="1396"/>
                  </a:lnTo>
                  <a:lnTo>
                    <a:pt x="2" y="1362"/>
                  </a:lnTo>
                  <a:lnTo>
                    <a:pt x="0" y="1325"/>
                  </a:lnTo>
                  <a:lnTo>
                    <a:pt x="3" y="1284"/>
                  </a:lnTo>
                  <a:lnTo>
                    <a:pt x="13" y="1244"/>
                  </a:lnTo>
                  <a:lnTo>
                    <a:pt x="26" y="1206"/>
                  </a:lnTo>
                  <a:lnTo>
                    <a:pt x="45" y="1172"/>
                  </a:lnTo>
                  <a:lnTo>
                    <a:pt x="68" y="1140"/>
                  </a:lnTo>
                  <a:lnTo>
                    <a:pt x="95" y="1112"/>
                  </a:lnTo>
                  <a:lnTo>
                    <a:pt x="126" y="1088"/>
                  </a:lnTo>
                  <a:lnTo>
                    <a:pt x="160" y="1067"/>
                  </a:lnTo>
                  <a:lnTo>
                    <a:pt x="197" y="1052"/>
                  </a:lnTo>
                  <a:lnTo>
                    <a:pt x="236" y="1042"/>
                  </a:lnTo>
                  <a:lnTo>
                    <a:pt x="215" y="1012"/>
                  </a:lnTo>
                  <a:lnTo>
                    <a:pt x="198" y="977"/>
                  </a:lnTo>
                  <a:lnTo>
                    <a:pt x="184" y="941"/>
                  </a:lnTo>
                  <a:lnTo>
                    <a:pt x="177" y="904"/>
                  </a:lnTo>
                  <a:lnTo>
                    <a:pt x="174" y="864"/>
                  </a:lnTo>
                  <a:lnTo>
                    <a:pt x="177" y="823"/>
                  </a:lnTo>
                  <a:lnTo>
                    <a:pt x="185" y="783"/>
                  </a:lnTo>
                  <a:lnTo>
                    <a:pt x="200" y="746"/>
                  </a:lnTo>
                  <a:lnTo>
                    <a:pt x="219" y="711"/>
                  </a:lnTo>
                  <a:lnTo>
                    <a:pt x="242" y="680"/>
                  </a:lnTo>
                  <a:lnTo>
                    <a:pt x="270" y="651"/>
                  </a:lnTo>
                  <a:lnTo>
                    <a:pt x="300" y="627"/>
                  </a:lnTo>
                  <a:lnTo>
                    <a:pt x="334" y="606"/>
                  </a:lnTo>
                  <a:lnTo>
                    <a:pt x="371" y="592"/>
                  </a:lnTo>
                  <a:lnTo>
                    <a:pt x="410" y="581"/>
                  </a:lnTo>
                  <a:lnTo>
                    <a:pt x="389" y="551"/>
                  </a:lnTo>
                  <a:lnTo>
                    <a:pt x="372" y="517"/>
                  </a:lnTo>
                  <a:lnTo>
                    <a:pt x="359" y="481"/>
                  </a:lnTo>
                  <a:lnTo>
                    <a:pt x="351" y="443"/>
                  </a:lnTo>
                  <a:lnTo>
                    <a:pt x="349" y="403"/>
                  </a:lnTo>
                  <a:lnTo>
                    <a:pt x="352" y="361"/>
                  </a:lnTo>
                  <a:lnTo>
                    <a:pt x="360" y="320"/>
                  </a:lnTo>
                  <a:lnTo>
                    <a:pt x="375" y="283"/>
                  </a:lnTo>
                  <a:lnTo>
                    <a:pt x="395" y="247"/>
                  </a:lnTo>
                  <a:lnTo>
                    <a:pt x="419" y="215"/>
                  </a:lnTo>
                  <a:lnTo>
                    <a:pt x="448" y="186"/>
                  </a:lnTo>
                  <a:lnTo>
                    <a:pt x="480" y="162"/>
                  </a:lnTo>
                  <a:lnTo>
                    <a:pt x="516" y="142"/>
                  </a:lnTo>
                  <a:lnTo>
                    <a:pt x="554" y="128"/>
                  </a:lnTo>
                  <a:lnTo>
                    <a:pt x="595" y="118"/>
                  </a:lnTo>
                  <a:lnTo>
                    <a:pt x="638" y="115"/>
                  </a:lnTo>
                  <a:lnTo>
                    <a:pt x="2259" y="11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3"/>
            <p:cNvSpPr>
              <a:spLocks/>
            </p:cNvSpPr>
            <p:nvPr/>
          </p:nvSpPr>
          <p:spPr bwMode="auto">
            <a:xfrm>
              <a:off x="4465" y="955"/>
              <a:ext cx="65" cy="64"/>
            </a:xfrm>
            <a:custGeom>
              <a:avLst/>
              <a:gdLst>
                <a:gd name="T0" fmla="*/ 290 w 579"/>
                <a:gd name="T1" fmla="*/ 0 h 576"/>
                <a:gd name="T2" fmla="*/ 332 w 579"/>
                <a:gd name="T3" fmla="*/ 3 h 576"/>
                <a:gd name="T4" fmla="*/ 373 w 579"/>
                <a:gd name="T5" fmla="*/ 13 h 576"/>
                <a:gd name="T6" fmla="*/ 411 w 579"/>
                <a:gd name="T7" fmla="*/ 27 h 576"/>
                <a:gd name="T8" fmla="*/ 447 w 579"/>
                <a:gd name="T9" fmla="*/ 47 h 576"/>
                <a:gd name="T10" fmla="*/ 479 w 579"/>
                <a:gd name="T11" fmla="*/ 71 h 576"/>
                <a:gd name="T12" fmla="*/ 508 w 579"/>
                <a:gd name="T13" fmla="*/ 99 h 576"/>
                <a:gd name="T14" fmla="*/ 532 w 579"/>
                <a:gd name="T15" fmla="*/ 132 h 576"/>
                <a:gd name="T16" fmla="*/ 552 w 579"/>
                <a:gd name="T17" fmla="*/ 166 h 576"/>
                <a:gd name="T18" fmla="*/ 567 w 579"/>
                <a:gd name="T19" fmla="*/ 205 h 576"/>
                <a:gd name="T20" fmla="*/ 576 w 579"/>
                <a:gd name="T21" fmla="*/ 246 h 576"/>
                <a:gd name="T22" fmla="*/ 579 w 579"/>
                <a:gd name="T23" fmla="*/ 288 h 576"/>
                <a:gd name="T24" fmla="*/ 576 w 579"/>
                <a:gd name="T25" fmla="*/ 331 h 576"/>
                <a:gd name="T26" fmla="*/ 567 w 579"/>
                <a:gd name="T27" fmla="*/ 372 h 576"/>
                <a:gd name="T28" fmla="*/ 552 w 579"/>
                <a:gd name="T29" fmla="*/ 409 h 576"/>
                <a:gd name="T30" fmla="*/ 532 w 579"/>
                <a:gd name="T31" fmla="*/ 445 h 576"/>
                <a:gd name="T32" fmla="*/ 508 w 579"/>
                <a:gd name="T33" fmla="*/ 477 h 576"/>
                <a:gd name="T34" fmla="*/ 479 w 579"/>
                <a:gd name="T35" fmla="*/ 506 h 576"/>
                <a:gd name="T36" fmla="*/ 447 w 579"/>
                <a:gd name="T37" fmla="*/ 530 h 576"/>
                <a:gd name="T38" fmla="*/ 411 w 579"/>
                <a:gd name="T39" fmla="*/ 550 h 576"/>
                <a:gd name="T40" fmla="*/ 373 w 579"/>
                <a:gd name="T41" fmla="*/ 564 h 576"/>
                <a:gd name="T42" fmla="*/ 332 w 579"/>
                <a:gd name="T43" fmla="*/ 573 h 576"/>
                <a:gd name="T44" fmla="*/ 290 w 579"/>
                <a:gd name="T45" fmla="*/ 576 h 576"/>
                <a:gd name="T46" fmla="*/ 246 w 579"/>
                <a:gd name="T47" fmla="*/ 573 h 576"/>
                <a:gd name="T48" fmla="*/ 205 w 579"/>
                <a:gd name="T49" fmla="*/ 564 h 576"/>
                <a:gd name="T50" fmla="*/ 167 w 579"/>
                <a:gd name="T51" fmla="*/ 550 h 576"/>
                <a:gd name="T52" fmla="*/ 132 w 579"/>
                <a:gd name="T53" fmla="*/ 530 h 576"/>
                <a:gd name="T54" fmla="*/ 99 w 579"/>
                <a:gd name="T55" fmla="*/ 506 h 576"/>
                <a:gd name="T56" fmla="*/ 71 w 579"/>
                <a:gd name="T57" fmla="*/ 477 h 576"/>
                <a:gd name="T58" fmla="*/ 46 w 579"/>
                <a:gd name="T59" fmla="*/ 445 h 576"/>
                <a:gd name="T60" fmla="*/ 26 w 579"/>
                <a:gd name="T61" fmla="*/ 409 h 576"/>
                <a:gd name="T62" fmla="*/ 12 w 579"/>
                <a:gd name="T63" fmla="*/ 372 h 576"/>
                <a:gd name="T64" fmla="*/ 3 w 579"/>
                <a:gd name="T65" fmla="*/ 331 h 576"/>
                <a:gd name="T66" fmla="*/ 0 w 579"/>
                <a:gd name="T67" fmla="*/ 288 h 576"/>
                <a:gd name="T68" fmla="*/ 3 w 579"/>
                <a:gd name="T69" fmla="*/ 246 h 576"/>
                <a:gd name="T70" fmla="*/ 12 w 579"/>
                <a:gd name="T71" fmla="*/ 205 h 576"/>
                <a:gd name="T72" fmla="*/ 26 w 579"/>
                <a:gd name="T73" fmla="*/ 166 h 576"/>
                <a:gd name="T74" fmla="*/ 46 w 579"/>
                <a:gd name="T75" fmla="*/ 132 h 576"/>
                <a:gd name="T76" fmla="*/ 71 w 579"/>
                <a:gd name="T77" fmla="*/ 99 h 576"/>
                <a:gd name="T78" fmla="*/ 99 w 579"/>
                <a:gd name="T79" fmla="*/ 71 h 576"/>
                <a:gd name="T80" fmla="*/ 132 w 579"/>
                <a:gd name="T81" fmla="*/ 47 h 576"/>
                <a:gd name="T82" fmla="*/ 167 w 579"/>
                <a:gd name="T83" fmla="*/ 27 h 576"/>
                <a:gd name="T84" fmla="*/ 205 w 579"/>
                <a:gd name="T85" fmla="*/ 13 h 576"/>
                <a:gd name="T86" fmla="*/ 246 w 579"/>
                <a:gd name="T87" fmla="*/ 3 h 576"/>
                <a:gd name="T88" fmla="*/ 290 w 579"/>
                <a:gd name="T8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9" h="576">
                  <a:moveTo>
                    <a:pt x="290" y="0"/>
                  </a:moveTo>
                  <a:lnTo>
                    <a:pt x="332" y="3"/>
                  </a:lnTo>
                  <a:lnTo>
                    <a:pt x="373" y="13"/>
                  </a:lnTo>
                  <a:lnTo>
                    <a:pt x="411" y="27"/>
                  </a:lnTo>
                  <a:lnTo>
                    <a:pt x="447" y="47"/>
                  </a:lnTo>
                  <a:lnTo>
                    <a:pt x="479" y="71"/>
                  </a:lnTo>
                  <a:lnTo>
                    <a:pt x="508" y="99"/>
                  </a:lnTo>
                  <a:lnTo>
                    <a:pt x="532" y="132"/>
                  </a:lnTo>
                  <a:lnTo>
                    <a:pt x="552" y="166"/>
                  </a:lnTo>
                  <a:lnTo>
                    <a:pt x="567" y="205"/>
                  </a:lnTo>
                  <a:lnTo>
                    <a:pt x="576" y="246"/>
                  </a:lnTo>
                  <a:lnTo>
                    <a:pt x="579" y="288"/>
                  </a:lnTo>
                  <a:lnTo>
                    <a:pt x="576" y="331"/>
                  </a:lnTo>
                  <a:lnTo>
                    <a:pt x="567" y="372"/>
                  </a:lnTo>
                  <a:lnTo>
                    <a:pt x="552" y="409"/>
                  </a:lnTo>
                  <a:lnTo>
                    <a:pt x="532" y="445"/>
                  </a:lnTo>
                  <a:lnTo>
                    <a:pt x="508" y="477"/>
                  </a:lnTo>
                  <a:lnTo>
                    <a:pt x="479" y="506"/>
                  </a:lnTo>
                  <a:lnTo>
                    <a:pt x="447" y="530"/>
                  </a:lnTo>
                  <a:lnTo>
                    <a:pt x="411" y="550"/>
                  </a:lnTo>
                  <a:lnTo>
                    <a:pt x="373" y="564"/>
                  </a:lnTo>
                  <a:lnTo>
                    <a:pt x="332" y="573"/>
                  </a:lnTo>
                  <a:lnTo>
                    <a:pt x="290" y="576"/>
                  </a:lnTo>
                  <a:lnTo>
                    <a:pt x="246" y="573"/>
                  </a:lnTo>
                  <a:lnTo>
                    <a:pt x="205" y="564"/>
                  </a:lnTo>
                  <a:lnTo>
                    <a:pt x="167" y="550"/>
                  </a:lnTo>
                  <a:lnTo>
                    <a:pt x="132" y="530"/>
                  </a:lnTo>
                  <a:lnTo>
                    <a:pt x="99" y="506"/>
                  </a:lnTo>
                  <a:lnTo>
                    <a:pt x="71" y="477"/>
                  </a:lnTo>
                  <a:lnTo>
                    <a:pt x="46" y="445"/>
                  </a:lnTo>
                  <a:lnTo>
                    <a:pt x="26" y="409"/>
                  </a:lnTo>
                  <a:lnTo>
                    <a:pt x="12" y="372"/>
                  </a:lnTo>
                  <a:lnTo>
                    <a:pt x="3" y="331"/>
                  </a:lnTo>
                  <a:lnTo>
                    <a:pt x="0" y="288"/>
                  </a:lnTo>
                  <a:lnTo>
                    <a:pt x="3" y="246"/>
                  </a:lnTo>
                  <a:lnTo>
                    <a:pt x="12" y="205"/>
                  </a:lnTo>
                  <a:lnTo>
                    <a:pt x="26" y="166"/>
                  </a:lnTo>
                  <a:lnTo>
                    <a:pt x="46" y="132"/>
                  </a:lnTo>
                  <a:lnTo>
                    <a:pt x="71" y="99"/>
                  </a:lnTo>
                  <a:lnTo>
                    <a:pt x="99" y="71"/>
                  </a:lnTo>
                  <a:lnTo>
                    <a:pt x="132" y="47"/>
                  </a:lnTo>
                  <a:lnTo>
                    <a:pt x="167" y="27"/>
                  </a:lnTo>
                  <a:lnTo>
                    <a:pt x="205" y="13"/>
                  </a:lnTo>
                  <a:lnTo>
                    <a:pt x="246" y="3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21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91215" y="363400"/>
            <a:ext cx="6644085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08.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(1/2)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53" y="1652042"/>
            <a:ext cx="2863049" cy="5023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2" name="다이어그램 41"/>
          <p:cNvGraphicFramePr/>
          <p:nvPr>
            <p:extLst>
              <p:ext uri="{D42A27DB-BD31-4B8C-83A1-F6EECF244321}">
                <p14:modId xmlns:p14="http://schemas.microsoft.com/office/powerpoint/2010/main" val="3557113607"/>
              </p:ext>
            </p:extLst>
          </p:nvPr>
        </p:nvGraphicFramePr>
        <p:xfrm>
          <a:off x="226380" y="1634287"/>
          <a:ext cx="5720179" cy="508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85" name="타원 84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타원 117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타원 100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103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88" name="그룹 87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타원 98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타원 96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타원 90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2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93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883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302195370"/>
              </p:ext>
            </p:extLst>
          </p:nvPr>
        </p:nvGraphicFramePr>
        <p:xfrm>
          <a:off x="226380" y="1634287"/>
          <a:ext cx="5720179" cy="508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사각형: 둥근 모서리 7"/>
          <p:cNvSpPr/>
          <p:nvPr/>
        </p:nvSpPr>
        <p:spPr>
          <a:xfrm>
            <a:off x="591215" y="363400"/>
            <a:ext cx="6644085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08.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시뮬레이션 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53" y="1652042"/>
            <a:ext cx="2863049" cy="5015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90" name="타원 89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3" name="타원 122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타원 105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108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9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3" name="그룹 92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4" name="타원 103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타원 101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타원 95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7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98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498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그림 2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/>
          <a:stretch>
            <a:fillRect/>
          </a:stretch>
        </p:blipFill>
        <p:spPr>
          <a:xfrm>
            <a:off x="0" y="0"/>
            <a:ext cx="9144000" cy="6858000"/>
          </a:xfrm>
          <a:custGeom>
            <a:avLst/>
            <a:gdLst>
              <a:gd name="connsiteX0" fmla="*/ 0 w 8032614"/>
              <a:gd name="connsiteY0" fmla="*/ 0 h 5592932"/>
              <a:gd name="connsiteX1" fmla="*/ 8032614 w 8032614"/>
              <a:gd name="connsiteY1" fmla="*/ 0 h 5592932"/>
              <a:gd name="connsiteX2" fmla="*/ 8032614 w 8032614"/>
              <a:gd name="connsiteY2" fmla="*/ 5592932 h 5592932"/>
              <a:gd name="connsiteX3" fmla="*/ 0 w 8032614"/>
              <a:gd name="connsiteY3" fmla="*/ 5592932 h 55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2614" h="5592932">
                <a:moveTo>
                  <a:pt x="0" y="0"/>
                </a:moveTo>
                <a:lnTo>
                  <a:pt x="8032614" y="0"/>
                </a:lnTo>
                <a:lnTo>
                  <a:pt x="8032614" y="5592932"/>
                </a:lnTo>
                <a:lnTo>
                  <a:pt x="0" y="5592932"/>
                </a:lnTo>
                <a:close/>
              </a:path>
            </a:pathLst>
          </a:custGeom>
        </p:spPr>
      </p:pic>
      <p:sp>
        <p:nvSpPr>
          <p:cNvPr id="78" name="사각형: 둥근 모서리 77"/>
          <p:cNvSpPr/>
          <p:nvPr/>
        </p:nvSpPr>
        <p:spPr>
          <a:xfrm>
            <a:off x="591216" y="363400"/>
            <a:ext cx="3988940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9" name="직선 연결선 228"/>
          <p:cNvCxnSpPr/>
          <p:nvPr/>
        </p:nvCxnSpPr>
        <p:spPr>
          <a:xfrm flipH="1">
            <a:off x="7572659" y="3258957"/>
            <a:ext cx="319590" cy="22185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그림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03" y="3948650"/>
            <a:ext cx="1615690" cy="2482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타원 4"/>
          <p:cNvSpPr/>
          <p:nvPr/>
        </p:nvSpPr>
        <p:spPr>
          <a:xfrm>
            <a:off x="226380" y="237704"/>
            <a:ext cx="1210180" cy="12101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65817" y="365243"/>
            <a:ext cx="333345" cy="333345"/>
            <a:chOff x="1557476" y="335590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타원 37"/>
            <p:cNvSpPr/>
            <p:nvPr/>
          </p:nvSpPr>
          <p:spPr>
            <a:xfrm>
              <a:off x="1557476" y="335590"/>
              <a:ext cx="1386930" cy="138693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26"/>
            <p:cNvSpPr>
              <a:spLocks noEditPoints="1"/>
            </p:cNvSpPr>
            <p:nvPr/>
          </p:nvSpPr>
          <p:spPr bwMode="auto">
            <a:xfrm>
              <a:off x="1965325" y="474663"/>
              <a:ext cx="576263" cy="1109663"/>
            </a:xfrm>
            <a:custGeom>
              <a:avLst/>
              <a:gdLst>
                <a:gd name="T0" fmla="*/ 1470 w 1815"/>
                <a:gd name="T1" fmla="*/ 3275 h 3495"/>
                <a:gd name="T2" fmla="*/ 1525 w 1815"/>
                <a:gd name="T3" fmla="*/ 3345 h 3495"/>
                <a:gd name="T4" fmla="*/ 1618 w 1815"/>
                <a:gd name="T5" fmla="*/ 3345 h 3495"/>
                <a:gd name="T6" fmla="*/ 1673 w 1815"/>
                <a:gd name="T7" fmla="*/ 3275 h 3495"/>
                <a:gd name="T8" fmla="*/ 1467 w 1815"/>
                <a:gd name="T9" fmla="*/ 2669 h 3495"/>
                <a:gd name="T10" fmla="*/ 1676 w 1815"/>
                <a:gd name="T11" fmla="*/ 1933 h 3495"/>
                <a:gd name="T12" fmla="*/ 1676 w 1815"/>
                <a:gd name="T13" fmla="*/ 1933 h 3495"/>
                <a:gd name="T14" fmla="*/ 1676 w 1815"/>
                <a:gd name="T15" fmla="*/ 1736 h 3495"/>
                <a:gd name="T16" fmla="*/ 1467 w 1815"/>
                <a:gd name="T17" fmla="*/ 1423 h 3495"/>
                <a:gd name="T18" fmla="*/ 1552 w 1815"/>
                <a:gd name="T19" fmla="*/ 491 h 3495"/>
                <a:gd name="T20" fmla="*/ 1455 w 1815"/>
                <a:gd name="T21" fmla="*/ 795 h 3495"/>
                <a:gd name="T22" fmla="*/ 1634 w 1815"/>
                <a:gd name="T23" fmla="*/ 658 h 3495"/>
                <a:gd name="T24" fmla="*/ 1283 w 1815"/>
                <a:gd name="T25" fmla="*/ 238 h 3495"/>
                <a:gd name="T26" fmla="*/ 1248 w 1815"/>
                <a:gd name="T27" fmla="*/ 466 h 3495"/>
                <a:gd name="T28" fmla="*/ 1424 w 1815"/>
                <a:gd name="T29" fmla="*/ 340 h 3495"/>
                <a:gd name="T30" fmla="*/ 598 w 1815"/>
                <a:gd name="T31" fmla="*/ 204 h 3495"/>
                <a:gd name="T32" fmla="*/ 386 w 1815"/>
                <a:gd name="T33" fmla="*/ 343 h 3495"/>
                <a:gd name="T34" fmla="*/ 232 w 1815"/>
                <a:gd name="T35" fmla="*/ 542 h 3495"/>
                <a:gd name="T36" fmla="*/ 858 w 1815"/>
                <a:gd name="T37" fmla="*/ 141 h 3495"/>
                <a:gd name="T38" fmla="*/ 150 w 1815"/>
                <a:gd name="T39" fmla="*/ 954 h 3495"/>
                <a:gd name="T40" fmla="*/ 220 w 1815"/>
                <a:gd name="T41" fmla="*/ 1011 h 3495"/>
                <a:gd name="T42" fmla="*/ 309 w 1815"/>
                <a:gd name="T43" fmla="*/ 990 h 3495"/>
                <a:gd name="T44" fmla="*/ 348 w 1815"/>
                <a:gd name="T45" fmla="*/ 909 h 3495"/>
                <a:gd name="T46" fmla="*/ 398 w 1815"/>
                <a:gd name="T47" fmla="*/ 678 h 3495"/>
                <a:gd name="T48" fmla="*/ 533 w 1815"/>
                <a:gd name="T49" fmla="*/ 493 h 3495"/>
                <a:gd name="T50" fmla="*/ 730 w 1815"/>
                <a:gd name="T51" fmla="*/ 377 h 3495"/>
                <a:gd name="T52" fmla="*/ 939 w 1815"/>
                <a:gd name="T53" fmla="*/ 350 h 3495"/>
                <a:gd name="T54" fmla="*/ 1029 w 1815"/>
                <a:gd name="T55" fmla="*/ 149 h 3495"/>
                <a:gd name="T56" fmla="*/ 975 w 1815"/>
                <a:gd name="T57" fmla="*/ 3 h 3495"/>
                <a:gd name="T58" fmla="*/ 1238 w 1815"/>
                <a:gd name="T59" fmla="*/ 63 h 3495"/>
                <a:gd name="T60" fmla="*/ 1417 w 1815"/>
                <a:gd name="T61" fmla="*/ 157 h 3495"/>
                <a:gd name="T62" fmla="*/ 1615 w 1815"/>
                <a:gd name="T63" fmla="*/ 341 h 3495"/>
                <a:gd name="T64" fmla="*/ 1728 w 1815"/>
                <a:gd name="T65" fmla="*/ 522 h 3495"/>
                <a:gd name="T66" fmla="*/ 1807 w 1815"/>
                <a:gd name="T67" fmla="*/ 785 h 3495"/>
                <a:gd name="T68" fmla="*/ 1812 w 1815"/>
                <a:gd name="T69" fmla="*/ 3291 h 3495"/>
                <a:gd name="T70" fmla="*/ 1744 w 1815"/>
                <a:gd name="T71" fmla="*/ 3423 h 3495"/>
                <a:gd name="T72" fmla="*/ 1611 w 1815"/>
                <a:gd name="T73" fmla="*/ 3491 h 3495"/>
                <a:gd name="T74" fmla="*/ 1459 w 1815"/>
                <a:gd name="T75" fmla="*/ 3467 h 3495"/>
                <a:gd name="T76" fmla="*/ 1355 w 1815"/>
                <a:gd name="T77" fmla="*/ 3363 h 3495"/>
                <a:gd name="T78" fmla="*/ 1328 w 1815"/>
                <a:gd name="T79" fmla="*/ 909 h 3495"/>
                <a:gd name="T80" fmla="*/ 1281 w 1815"/>
                <a:gd name="T81" fmla="*/ 715 h 3495"/>
                <a:gd name="T82" fmla="*/ 1193 w 1815"/>
                <a:gd name="T83" fmla="*/ 600 h 3495"/>
                <a:gd name="T84" fmla="*/ 1030 w 1815"/>
                <a:gd name="T85" fmla="*/ 506 h 3495"/>
                <a:gd name="T86" fmla="*/ 854 w 1815"/>
                <a:gd name="T87" fmla="*/ 491 h 3495"/>
                <a:gd name="T88" fmla="*/ 668 w 1815"/>
                <a:gd name="T89" fmla="*/ 563 h 3495"/>
                <a:gd name="T90" fmla="*/ 536 w 1815"/>
                <a:gd name="T91" fmla="*/ 711 h 3495"/>
                <a:gd name="T92" fmla="*/ 487 w 1815"/>
                <a:gd name="T93" fmla="*/ 909 h 3495"/>
                <a:gd name="T94" fmla="*/ 439 w 1815"/>
                <a:gd name="T95" fmla="*/ 1053 h 3495"/>
                <a:gd name="T96" fmla="*/ 321 w 1815"/>
                <a:gd name="T97" fmla="*/ 1140 h 3495"/>
                <a:gd name="T98" fmla="*/ 167 w 1815"/>
                <a:gd name="T99" fmla="*/ 1140 h 3495"/>
                <a:gd name="T100" fmla="*/ 47 w 1815"/>
                <a:gd name="T101" fmla="*/ 1053 h 3495"/>
                <a:gd name="T102" fmla="*/ 0 w 1815"/>
                <a:gd name="T103" fmla="*/ 909 h 3495"/>
                <a:gd name="T104" fmla="*/ 31 w 1815"/>
                <a:gd name="T105" fmla="*/ 673 h 3495"/>
                <a:gd name="T106" fmla="*/ 152 w 1815"/>
                <a:gd name="T107" fmla="*/ 407 h 3495"/>
                <a:gd name="T108" fmla="*/ 347 w 1815"/>
                <a:gd name="T109" fmla="*/ 195 h 3495"/>
                <a:gd name="T110" fmla="*/ 601 w 1815"/>
                <a:gd name="T111" fmla="*/ 53 h 3495"/>
                <a:gd name="T112" fmla="*/ 820 w 1815"/>
                <a:gd name="T113" fmla="*/ 4 h 3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5" h="3495">
                  <a:moveTo>
                    <a:pt x="1676" y="2981"/>
                  </a:moveTo>
                  <a:lnTo>
                    <a:pt x="1467" y="3191"/>
                  </a:lnTo>
                  <a:lnTo>
                    <a:pt x="1467" y="3251"/>
                  </a:lnTo>
                  <a:lnTo>
                    <a:pt x="1470" y="3275"/>
                  </a:lnTo>
                  <a:lnTo>
                    <a:pt x="1477" y="3297"/>
                  </a:lnTo>
                  <a:lnTo>
                    <a:pt x="1490" y="3316"/>
                  </a:lnTo>
                  <a:lnTo>
                    <a:pt x="1506" y="3332"/>
                  </a:lnTo>
                  <a:lnTo>
                    <a:pt x="1525" y="3345"/>
                  </a:lnTo>
                  <a:lnTo>
                    <a:pt x="1548" y="3352"/>
                  </a:lnTo>
                  <a:lnTo>
                    <a:pt x="1571" y="3355"/>
                  </a:lnTo>
                  <a:lnTo>
                    <a:pt x="1595" y="3352"/>
                  </a:lnTo>
                  <a:lnTo>
                    <a:pt x="1618" y="3345"/>
                  </a:lnTo>
                  <a:lnTo>
                    <a:pt x="1637" y="3332"/>
                  </a:lnTo>
                  <a:lnTo>
                    <a:pt x="1653" y="3316"/>
                  </a:lnTo>
                  <a:lnTo>
                    <a:pt x="1665" y="3297"/>
                  </a:lnTo>
                  <a:lnTo>
                    <a:pt x="1673" y="3275"/>
                  </a:lnTo>
                  <a:lnTo>
                    <a:pt x="1676" y="3251"/>
                  </a:lnTo>
                  <a:lnTo>
                    <a:pt x="1676" y="2981"/>
                  </a:lnTo>
                  <a:close/>
                  <a:moveTo>
                    <a:pt x="1676" y="2460"/>
                  </a:moveTo>
                  <a:lnTo>
                    <a:pt x="1467" y="2669"/>
                  </a:lnTo>
                  <a:lnTo>
                    <a:pt x="1467" y="2993"/>
                  </a:lnTo>
                  <a:lnTo>
                    <a:pt x="1676" y="2784"/>
                  </a:lnTo>
                  <a:lnTo>
                    <a:pt x="1676" y="2460"/>
                  </a:lnTo>
                  <a:close/>
                  <a:moveTo>
                    <a:pt x="1676" y="1933"/>
                  </a:moveTo>
                  <a:lnTo>
                    <a:pt x="1467" y="2142"/>
                  </a:lnTo>
                  <a:lnTo>
                    <a:pt x="1467" y="2471"/>
                  </a:lnTo>
                  <a:lnTo>
                    <a:pt x="1676" y="2262"/>
                  </a:lnTo>
                  <a:lnTo>
                    <a:pt x="1676" y="1933"/>
                  </a:lnTo>
                  <a:close/>
                  <a:moveTo>
                    <a:pt x="1676" y="1411"/>
                  </a:moveTo>
                  <a:lnTo>
                    <a:pt x="1467" y="1620"/>
                  </a:lnTo>
                  <a:lnTo>
                    <a:pt x="1467" y="1944"/>
                  </a:lnTo>
                  <a:lnTo>
                    <a:pt x="1676" y="1736"/>
                  </a:lnTo>
                  <a:lnTo>
                    <a:pt x="1676" y="1411"/>
                  </a:lnTo>
                  <a:close/>
                  <a:moveTo>
                    <a:pt x="1676" y="889"/>
                  </a:moveTo>
                  <a:lnTo>
                    <a:pt x="1467" y="1099"/>
                  </a:lnTo>
                  <a:lnTo>
                    <a:pt x="1467" y="1423"/>
                  </a:lnTo>
                  <a:lnTo>
                    <a:pt x="1676" y="1213"/>
                  </a:lnTo>
                  <a:lnTo>
                    <a:pt x="1676" y="909"/>
                  </a:lnTo>
                  <a:lnTo>
                    <a:pt x="1676" y="889"/>
                  </a:lnTo>
                  <a:close/>
                  <a:moveTo>
                    <a:pt x="1552" y="491"/>
                  </a:moveTo>
                  <a:lnTo>
                    <a:pt x="1400" y="644"/>
                  </a:lnTo>
                  <a:lnTo>
                    <a:pt x="1423" y="692"/>
                  </a:lnTo>
                  <a:lnTo>
                    <a:pt x="1441" y="743"/>
                  </a:lnTo>
                  <a:lnTo>
                    <a:pt x="1455" y="795"/>
                  </a:lnTo>
                  <a:lnTo>
                    <a:pt x="1464" y="848"/>
                  </a:lnTo>
                  <a:lnTo>
                    <a:pt x="1467" y="901"/>
                  </a:lnTo>
                  <a:lnTo>
                    <a:pt x="1652" y="717"/>
                  </a:lnTo>
                  <a:lnTo>
                    <a:pt x="1634" y="658"/>
                  </a:lnTo>
                  <a:lnTo>
                    <a:pt x="1611" y="600"/>
                  </a:lnTo>
                  <a:lnTo>
                    <a:pt x="1584" y="544"/>
                  </a:lnTo>
                  <a:lnTo>
                    <a:pt x="1552" y="491"/>
                  </a:lnTo>
                  <a:close/>
                  <a:moveTo>
                    <a:pt x="1283" y="238"/>
                  </a:moveTo>
                  <a:lnTo>
                    <a:pt x="1127" y="394"/>
                  </a:lnTo>
                  <a:lnTo>
                    <a:pt x="1170" y="415"/>
                  </a:lnTo>
                  <a:lnTo>
                    <a:pt x="1210" y="438"/>
                  </a:lnTo>
                  <a:lnTo>
                    <a:pt x="1248" y="466"/>
                  </a:lnTo>
                  <a:lnTo>
                    <a:pt x="1284" y="495"/>
                  </a:lnTo>
                  <a:lnTo>
                    <a:pt x="1318" y="529"/>
                  </a:lnTo>
                  <a:lnTo>
                    <a:pt x="1466" y="382"/>
                  </a:lnTo>
                  <a:lnTo>
                    <a:pt x="1424" y="340"/>
                  </a:lnTo>
                  <a:lnTo>
                    <a:pt x="1380" y="303"/>
                  </a:lnTo>
                  <a:lnTo>
                    <a:pt x="1332" y="268"/>
                  </a:lnTo>
                  <a:lnTo>
                    <a:pt x="1283" y="238"/>
                  </a:lnTo>
                  <a:close/>
                  <a:moveTo>
                    <a:pt x="598" y="204"/>
                  </a:moveTo>
                  <a:lnTo>
                    <a:pt x="541" y="233"/>
                  </a:lnTo>
                  <a:lnTo>
                    <a:pt x="486" y="266"/>
                  </a:lnTo>
                  <a:lnTo>
                    <a:pt x="435" y="302"/>
                  </a:lnTo>
                  <a:lnTo>
                    <a:pt x="386" y="343"/>
                  </a:lnTo>
                  <a:lnTo>
                    <a:pt x="342" y="388"/>
                  </a:lnTo>
                  <a:lnTo>
                    <a:pt x="301" y="436"/>
                  </a:lnTo>
                  <a:lnTo>
                    <a:pt x="264" y="488"/>
                  </a:lnTo>
                  <a:lnTo>
                    <a:pt x="232" y="542"/>
                  </a:lnTo>
                  <a:lnTo>
                    <a:pt x="204" y="599"/>
                  </a:lnTo>
                  <a:lnTo>
                    <a:pt x="598" y="204"/>
                  </a:lnTo>
                  <a:close/>
                  <a:moveTo>
                    <a:pt x="906" y="139"/>
                  </a:moveTo>
                  <a:lnTo>
                    <a:pt x="858" y="141"/>
                  </a:lnTo>
                  <a:lnTo>
                    <a:pt x="140" y="860"/>
                  </a:lnTo>
                  <a:lnTo>
                    <a:pt x="139" y="909"/>
                  </a:lnTo>
                  <a:lnTo>
                    <a:pt x="142" y="933"/>
                  </a:lnTo>
                  <a:lnTo>
                    <a:pt x="150" y="954"/>
                  </a:lnTo>
                  <a:lnTo>
                    <a:pt x="162" y="974"/>
                  </a:lnTo>
                  <a:lnTo>
                    <a:pt x="178" y="990"/>
                  </a:lnTo>
                  <a:lnTo>
                    <a:pt x="197" y="1003"/>
                  </a:lnTo>
                  <a:lnTo>
                    <a:pt x="220" y="1011"/>
                  </a:lnTo>
                  <a:lnTo>
                    <a:pt x="243" y="1014"/>
                  </a:lnTo>
                  <a:lnTo>
                    <a:pt x="267" y="1011"/>
                  </a:lnTo>
                  <a:lnTo>
                    <a:pt x="290" y="1003"/>
                  </a:lnTo>
                  <a:lnTo>
                    <a:pt x="309" y="990"/>
                  </a:lnTo>
                  <a:lnTo>
                    <a:pt x="325" y="974"/>
                  </a:lnTo>
                  <a:lnTo>
                    <a:pt x="338" y="954"/>
                  </a:lnTo>
                  <a:lnTo>
                    <a:pt x="345" y="933"/>
                  </a:lnTo>
                  <a:lnTo>
                    <a:pt x="348" y="909"/>
                  </a:lnTo>
                  <a:lnTo>
                    <a:pt x="351" y="848"/>
                  </a:lnTo>
                  <a:lnTo>
                    <a:pt x="361" y="789"/>
                  </a:lnTo>
                  <a:lnTo>
                    <a:pt x="377" y="732"/>
                  </a:lnTo>
                  <a:lnTo>
                    <a:pt x="398" y="678"/>
                  </a:lnTo>
                  <a:lnTo>
                    <a:pt x="425" y="626"/>
                  </a:lnTo>
                  <a:lnTo>
                    <a:pt x="456" y="578"/>
                  </a:lnTo>
                  <a:lnTo>
                    <a:pt x="492" y="534"/>
                  </a:lnTo>
                  <a:lnTo>
                    <a:pt x="533" y="493"/>
                  </a:lnTo>
                  <a:lnTo>
                    <a:pt x="577" y="457"/>
                  </a:lnTo>
                  <a:lnTo>
                    <a:pt x="625" y="425"/>
                  </a:lnTo>
                  <a:lnTo>
                    <a:pt x="676" y="399"/>
                  </a:lnTo>
                  <a:lnTo>
                    <a:pt x="730" y="377"/>
                  </a:lnTo>
                  <a:lnTo>
                    <a:pt x="788" y="361"/>
                  </a:lnTo>
                  <a:lnTo>
                    <a:pt x="846" y="352"/>
                  </a:lnTo>
                  <a:lnTo>
                    <a:pt x="906" y="349"/>
                  </a:lnTo>
                  <a:lnTo>
                    <a:pt x="939" y="350"/>
                  </a:lnTo>
                  <a:lnTo>
                    <a:pt x="971" y="353"/>
                  </a:lnTo>
                  <a:lnTo>
                    <a:pt x="1146" y="178"/>
                  </a:lnTo>
                  <a:lnTo>
                    <a:pt x="1088" y="161"/>
                  </a:lnTo>
                  <a:lnTo>
                    <a:pt x="1029" y="149"/>
                  </a:lnTo>
                  <a:lnTo>
                    <a:pt x="969" y="141"/>
                  </a:lnTo>
                  <a:lnTo>
                    <a:pt x="906" y="139"/>
                  </a:lnTo>
                  <a:close/>
                  <a:moveTo>
                    <a:pt x="906" y="0"/>
                  </a:moveTo>
                  <a:lnTo>
                    <a:pt x="975" y="3"/>
                  </a:lnTo>
                  <a:lnTo>
                    <a:pt x="1042" y="11"/>
                  </a:lnTo>
                  <a:lnTo>
                    <a:pt x="1109" y="22"/>
                  </a:lnTo>
                  <a:lnTo>
                    <a:pt x="1174" y="41"/>
                  </a:lnTo>
                  <a:lnTo>
                    <a:pt x="1238" y="63"/>
                  </a:lnTo>
                  <a:lnTo>
                    <a:pt x="1299" y="89"/>
                  </a:lnTo>
                  <a:lnTo>
                    <a:pt x="1300" y="89"/>
                  </a:lnTo>
                  <a:lnTo>
                    <a:pt x="1360" y="121"/>
                  </a:lnTo>
                  <a:lnTo>
                    <a:pt x="1417" y="157"/>
                  </a:lnTo>
                  <a:lnTo>
                    <a:pt x="1471" y="198"/>
                  </a:lnTo>
                  <a:lnTo>
                    <a:pt x="1522" y="241"/>
                  </a:lnTo>
                  <a:lnTo>
                    <a:pt x="1571" y="289"/>
                  </a:lnTo>
                  <a:lnTo>
                    <a:pt x="1615" y="341"/>
                  </a:lnTo>
                  <a:lnTo>
                    <a:pt x="1615" y="341"/>
                  </a:lnTo>
                  <a:lnTo>
                    <a:pt x="1658" y="399"/>
                  </a:lnTo>
                  <a:lnTo>
                    <a:pt x="1695" y="459"/>
                  </a:lnTo>
                  <a:lnTo>
                    <a:pt x="1728" y="522"/>
                  </a:lnTo>
                  <a:lnTo>
                    <a:pt x="1757" y="588"/>
                  </a:lnTo>
                  <a:lnTo>
                    <a:pt x="1779" y="656"/>
                  </a:lnTo>
                  <a:lnTo>
                    <a:pt x="1796" y="725"/>
                  </a:lnTo>
                  <a:lnTo>
                    <a:pt x="1807" y="785"/>
                  </a:lnTo>
                  <a:lnTo>
                    <a:pt x="1813" y="847"/>
                  </a:lnTo>
                  <a:lnTo>
                    <a:pt x="1815" y="909"/>
                  </a:lnTo>
                  <a:lnTo>
                    <a:pt x="1815" y="3251"/>
                  </a:lnTo>
                  <a:lnTo>
                    <a:pt x="1812" y="3291"/>
                  </a:lnTo>
                  <a:lnTo>
                    <a:pt x="1802" y="3328"/>
                  </a:lnTo>
                  <a:lnTo>
                    <a:pt x="1787" y="3363"/>
                  </a:lnTo>
                  <a:lnTo>
                    <a:pt x="1767" y="3395"/>
                  </a:lnTo>
                  <a:lnTo>
                    <a:pt x="1744" y="3423"/>
                  </a:lnTo>
                  <a:lnTo>
                    <a:pt x="1715" y="3448"/>
                  </a:lnTo>
                  <a:lnTo>
                    <a:pt x="1683" y="3467"/>
                  </a:lnTo>
                  <a:lnTo>
                    <a:pt x="1648" y="3482"/>
                  </a:lnTo>
                  <a:lnTo>
                    <a:pt x="1611" y="3491"/>
                  </a:lnTo>
                  <a:lnTo>
                    <a:pt x="1571" y="3495"/>
                  </a:lnTo>
                  <a:lnTo>
                    <a:pt x="1532" y="3491"/>
                  </a:lnTo>
                  <a:lnTo>
                    <a:pt x="1494" y="3482"/>
                  </a:lnTo>
                  <a:lnTo>
                    <a:pt x="1459" y="3467"/>
                  </a:lnTo>
                  <a:lnTo>
                    <a:pt x="1428" y="3448"/>
                  </a:lnTo>
                  <a:lnTo>
                    <a:pt x="1399" y="3423"/>
                  </a:lnTo>
                  <a:lnTo>
                    <a:pt x="1375" y="3395"/>
                  </a:lnTo>
                  <a:lnTo>
                    <a:pt x="1355" y="3363"/>
                  </a:lnTo>
                  <a:lnTo>
                    <a:pt x="1341" y="3328"/>
                  </a:lnTo>
                  <a:lnTo>
                    <a:pt x="1331" y="3291"/>
                  </a:lnTo>
                  <a:lnTo>
                    <a:pt x="1328" y="3251"/>
                  </a:lnTo>
                  <a:lnTo>
                    <a:pt x="1328" y="909"/>
                  </a:lnTo>
                  <a:lnTo>
                    <a:pt x="1325" y="859"/>
                  </a:lnTo>
                  <a:lnTo>
                    <a:pt x="1316" y="809"/>
                  </a:lnTo>
                  <a:lnTo>
                    <a:pt x="1301" y="761"/>
                  </a:lnTo>
                  <a:lnTo>
                    <a:pt x="1281" y="715"/>
                  </a:lnTo>
                  <a:lnTo>
                    <a:pt x="1255" y="673"/>
                  </a:lnTo>
                  <a:lnTo>
                    <a:pt x="1255" y="673"/>
                  </a:lnTo>
                  <a:lnTo>
                    <a:pt x="1226" y="634"/>
                  </a:lnTo>
                  <a:lnTo>
                    <a:pt x="1193" y="600"/>
                  </a:lnTo>
                  <a:lnTo>
                    <a:pt x="1156" y="570"/>
                  </a:lnTo>
                  <a:lnTo>
                    <a:pt x="1117" y="544"/>
                  </a:lnTo>
                  <a:lnTo>
                    <a:pt x="1074" y="523"/>
                  </a:lnTo>
                  <a:lnTo>
                    <a:pt x="1030" y="506"/>
                  </a:lnTo>
                  <a:lnTo>
                    <a:pt x="983" y="495"/>
                  </a:lnTo>
                  <a:lnTo>
                    <a:pt x="946" y="490"/>
                  </a:lnTo>
                  <a:lnTo>
                    <a:pt x="906" y="488"/>
                  </a:lnTo>
                  <a:lnTo>
                    <a:pt x="854" y="491"/>
                  </a:lnTo>
                  <a:lnTo>
                    <a:pt x="803" y="501"/>
                  </a:lnTo>
                  <a:lnTo>
                    <a:pt x="756" y="517"/>
                  </a:lnTo>
                  <a:lnTo>
                    <a:pt x="710" y="538"/>
                  </a:lnTo>
                  <a:lnTo>
                    <a:pt x="668" y="563"/>
                  </a:lnTo>
                  <a:lnTo>
                    <a:pt x="628" y="594"/>
                  </a:lnTo>
                  <a:lnTo>
                    <a:pt x="593" y="629"/>
                  </a:lnTo>
                  <a:lnTo>
                    <a:pt x="563" y="668"/>
                  </a:lnTo>
                  <a:lnTo>
                    <a:pt x="536" y="711"/>
                  </a:lnTo>
                  <a:lnTo>
                    <a:pt x="515" y="757"/>
                  </a:lnTo>
                  <a:lnTo>
                    <a:pt x="500" y="806"/>
                  </a:lnTo>
                  <a:lnTo>
                    <a:pt x="490" y="857"/>
                  </a:lnTo>
                  <a:lnTo>
                    <a:pt x="487" y="909"/>
                  </a:lnTo>
                  <a:lnTo>
                    <a:pt x="484" y="948"/>
                  </a:lnTo>
                  <a:lnTo>
                    <a:pt x="474" y="986"/>
                  </a:lnTo>
                  <a:lnTo>
                    <a:pt x="460" y="1020"/>
                  </a:lnTo>
                  <a:lnTo>
                    <a:pt x="439" y="1053"/>
                  </a:lnTo>
                  <a:lnTo>
                    <a:pt x="415" y="1081"/>
                  </a:lnTo>
                  <a:lnTo>
                    <a:pt x="387" y="1105"/>
                  </a:lnTo>
                  <a:lnTo>
                    <a:pt x="356" y="1125"/>
                  </a:lnTo>
                  <a:lnTo>
                    <a:pt x="321" y="1140"/>
                  </a:lnTo>
                  <a:lnTo>
                    <a:pt x="282" y="1150"/>
                  </a:lnTo>
                  <a:lnTo>
                    <a:pt x="243" y="1153"/>
                  </a:lnTo>
                  <a:lnTo>
                    <a:pt x="204" y="1150"/>
                  </a:lnTo>
                  <a:lnTo>
                    <a:pt x="167" y="1140"/>
                  </a:lnTo>
                  <a:lnTo>
                    <a:pt x="132" y="1125"/>
                  </a:lnTo>
                  <a:lnTo>
                    <a:pt x="100" y="1105"/>
                  </a:lnTo>
                  <a:lnTo>
                    <a:pt x="71" y="1081"/>
                  </a:lnTo>
                  <a:lnTo>
                    <a:pt x="47" y="1053"/>
                  </a:lnTo>
                  <a:lnTo>
                    <a:pt x="28" y="1020"/>
                  </a:lnTo>
                  <a:lnTo>
                    <a:pt x="13" y="986"/>
                  </a:lnTo>
                  <a:lnTo>
                    <a:pt x="3" y="948"/>
                  </a:lnTo>
                  <a:lnTo>
                    <a:pt x="0" y="909"/>
                  </a:lnTo>
                  <a:lnTo>
                    <a:pt x="1" y="865"/>
                  </a:lnTo>
                  <a:lnTo>
                    <a:pt x="4" y="821"/>
                  </a:lnTo>
                  <a:lnTo>
                    <a:pt x="15" y="746"/>
                  </a:lnTo>
                  <a:lnTo>
                    <a:pt x="31" y="673"/>
                  </a:lnTo>
                  <a:lnTo>
                    <a:pt x="53" y="603"/>
                  </a:lnTo>
                  <a:lnTo>
                    <a:pt x="81" y="535"/>
                  </a:lnTo>
                  <a:lnTo>
                    <a:pt x="114" y="469"/>
                  </a:lnTo>
                  <a:lnTo>
                    <a:pt x="152" y="407"/>
                  </a:lnTo>
                  <a:lnTo>
                    <a:pt x="194" y="348"/>
                  </a:lnTo>
                  <a:lnTo>
                    <a:pt x="241" y="292"/>
                  </a:lnTo>
                  <a:lnTo>
                    <a:pt x="292" y="241"/>
                  </a:lnTo>
                  <a:lnTo>
                    <a:pt x="347" y="195"/>
                  </a:lnTo>
                  <a:lnTo>
                    <a:pt x="405" y="152"/>
                  </a:lnTo>
                  <a:lnTo>
                    <a:pt x="468" y="114"/>
                  </a:lnTo>
                  <a:lnTo>
                    <a:pt x="533" y="81"/>
                  </a:lnTo>
                  <a:lnTo>
                    <a:pt x="601" y="53"/>
                  </a:lnTo>
                  <a:lnTo>
                    <a:pt x="672" y="31"/>
                  </a:lnTo>
                  <a:lnTo>
                    <a:pt x="745" y="15"/>
                  </a:lnTo>
                  <a:lnTo>
                    <a:pt x="820" y="4"/>
                  </a:lnTo>
                  <a:lnTo>
                    <a:pt x="820" y="4"/>
                  </a:lnTo>
                  <a:lnTo>
                    <a:pt x="864" y="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33824" y="581883"/>
            <a:ext cx="333345" cy="333345"/>
            <a:chOff x="2672558" y="1236954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타원 20"/>
            <p:cNvSpPr/>
            <p:nvPr/>
          </p:nvSpPr>
          <p:spPr>
            <a:xfrm>
              <a:off x="2672558" y="1236954"/>
              <a:ext cx="1386930" cy="138693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Group 29"/>
            <p:cNvGrpSpPr>
              <a:grpSpLocks noChangeAspect="1"/>
            </p:cNvGrpSpPr>
            <p:nvPr/>
          </p:nvGrpSpPr>
          <p:grpSpPr bwMode="auto">
            <a:xfrm>
              <a:off x="2986113" y="1473210"/>
              <a:ext cx="757244" cy="915994"/>
              <a:chOff x="1881" y="928"/>
              <a:chExt cx="477" cy="577"/>
            </a:xfrm>
            <a:solidFill>
              <a:schemeClr val="bg1"/>
            </a:solidFill>
          </p:grpSpPr>
          <p:sp>
            <p:nvSpPr>
              <p:cNvPr id="23" name="Freeform 31"/>
              <p:cNvSpPr>
                <a:spLocks noEditPoints="1"/>
              </p:cNvSpPr>
              <p:nvPr/>
            </p:nvSpPr>
            <p:spPr bwMode="auto">
              <a:xfrm>
                <a:off x="1881" y="928"/>
                <a:ext cx="85" cy="84"/>
              </a:xfrm>
              <a:custGeom>
                <a:avLst/>
                <a:gdLst>
                  <a:gd name="T0" fmla="*/ 158 w 507"/>
                  <a:gd name="T1" fmla="*/ 112 h 508"/>
                  <a:gd name="T2" fmla="*/ 132 w 507"/>
                  <a:gd name="T3" fmla="*/ 126 h 508"/>
                  <a:gd name="T4" fmla="*/ 116 w 507"/>
                  <a:gd name="T5" fmla="*/ 159 h 508"/>
                  <a:gd name="T6" fmla="*/ 122 w 507"/>
                  <a:gd name="T7" fmla="*/ 192 h 508"/>
                  <a:gd name="T8" fmla="*/ 294 w 507"/>
                  <a:gd name="T9" fmla="*/ 369 h 508"/>
                  <a:gd name="T10" fmla="*/ 326 w 507"/>
                  <a:gd name="T11" fmla="*/ 386 h 508"/>
                  <a:gd name="T12" fmla="*/ 360 w 507"/>
                  <a:gd name="T13" fmla="*/ 381 h 508"/>
                  <a:gd name="T14" fmla="*/ 387 w 507"/>
                  <a:gd name="T15" fmla="*/ 354 h 508"/>
                  <a:gd name="T16" fmla="*/ 392 w 507"/>
                  <a:gd name="T17" fmla="*/ 321 h 508"/>
                  <a:gd name="T18" fmla="*/ 375 w 507"/>
                  <a:gd name="T19" fmla="*/ 288 h 508"/>
                  <a:gd name="T20" fmla="*/ 202 w 507"/>
                  <a:gd name="T21" fmla="*/ 117 h 508"/>
                  <a:gd name="T22" fmla="*/ 173 w 507"/>
                  <a:gd name="T23" fmla="*/ 109 h 508"/>
                  <a:gd name="T24" fmla="*/ 202 w 507"/>
                  <a:gd name="T25" fmla="*/ 2 h 508"/>
                  <a:gd name="T26" fmla="*/ 251 w 507"/>
                  <a:gd name="T27" fmla="*/ 18 h 508"/>
                  <a:gd name="T28" fmla="*/ 294 w 507"/>
                  <a:gd name="T29" fmla="*/ 52 h 508"/>
                  <a:gd name="T30" fmla="*/ 475 w 507"/>
                  <a:gd name="T31" fmla="*/ 236 h 508"/>
                  <a:gd name="T32" fmla="*/ 500 w 507"/>
                  <a:gd name="T33" fmla="*/ 284 h 508"/>
                  <a:gd name="T34" fmla="*/ 507 w 507"/>
                  <a:gd name="T35" fmla="*/ 336 h 508"/>
                  <a:gd name="T36" fmla="*/ 500 w 507"/>
                  <a:gd name="T37" fmla="*/ 389 h 508"/>
                  <a:gd name="T38" fmla="*/ 475 w 507"/>
                  <a:gd name="T39" fmla="*/ 435 h 508"/>
                  <a:gd name="T40" fmla="*/ 437 w 507"/>
                  <a:gd name="T41" fmla="*/ 475 h 508"/>
                  <a:gd name="T42" fmla="*/ 389 w 507"/>
                  <a:gd name="T43" fmla="*/ 499 h 508"/>
                  <a:gd name="T44" fmla="*/ 335 w 507"/>
                  <a:gd name="T45" fmla="*/ 508 h 508"/>
                  <a:gd name="T46" fmla="*/ 285 w 507"/>
                  <a:gd name="T47" fmla="*/ 499 h 508"/>
                  <a:gd name="T48" fmla="*/ 235 w 507"/>
                  <a:gd name="T49" fmla="*/ 475 h 508"/>
                  <a:gd name="T50" fmla="*/ 51 w 507"/>
                  <a:gd name="T51" fmla="*/ 294 h 508"/>
                  <a:gd name="T52" fmla="*/ 19 w 507"/>
                  <a:gd name="T53" fmla="*/ 248 h 508"/>
                  <a:gd name="T54" fmla="*/ 2 w 507"/>
                  <a:gd name="T55" fmla="*/ 198 h 508"/>
                  <a:gd name="T56" fmla="*/ 2 w 507"/>
                  <a:gd name="T57" fmla="*/ 144 h 508"/>
                  <a:gd name="T58" fmla="*/ 19 w 507"/>
                  <a:gd name="T59" fmla="*/ 95 h 508"/>
                  <a:gd name="T60" fmla="*/ 51 w 507"/>
                  <a:gd name="T61" fmla="*/ 52 h 508"/>
                  <a:gd name="T62" fmla="*/ 98 w 507"/>
                  <a:gd name="T63" fmla="*/ 18 h 508"/>
                  <a:gd name="T64" fmla="*/ 149 w 507"/>
                  <a:gd name="T65" fmla="*/ 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7" h="508">
                    <a:moveTo>
                      <a:pt x="173" y="109"/>
                    </a:moveTo>
                    <a:lnTo>
                      <a:pt x="158" y="112"/>
                    </a:lnTo>
                    <a:lnTo>
                      <a:pt x="144" y="117"/>
                    </a:lnTo>
                    <a:lnTo>
                      <a:pt x="132" y="126"/>
                    </a:lnTo>
                    <a:lnTo>
                      <a:pt x="122" y="142"/>
                    </a:lnTo>
                    <a:lnTo>
                      <a:pt x="116" y="159"/>
                    </a:lnTo>
                    <a:lnTo>
                      <a:pt x="116" y="176"/>
                    </a:lnTo>
                    <a:lnTo>
                      <a:pt x="122" y="192"/>
                    </a:lnTo>
                    <a:lnTo>
                      <a:pt x="132" y="207"/>
                    </a:lnTo>
                    <a:lnTo>
                      <a:pt x="294" y="369"/>
                    </a:lnTo>
                    <a:lnTo>
                      <a:pt x="309" y="381"/>
                    </a:lnTo>
                    <a:lnTo>
                      <a:pt x="326" y="386"/>
                    </a:lnTo>
                    <a:lnTo>
                      <a:pt x="344" y="386"/>
                    </a:lnTo>
                    <a:lnTo>
                      <a:pt x="360" y="381"/>
                    </a:lnTo>
                    <a:lnTo>
                      <a:pt x="375" y="369"/>
                    </a:lnTo>
                    <a:lnTo>
                      <a:pt x="387" y="354"/>
                    </a:lnTo>
                    <a:lnTo>
                      <a:pt x="392" y="337"/>
                    </a:lnTo>
                    <a:lnTo>
                      <a:pt x="392" y="321"/>
                    </a:lnTo>
                    <a:lnTo>
                      <a:pt x="387" y="304"/>
                    </a:lnTo>
                    <a:lnTo>
                      <a:pt x="375" y="288"/>
                    </a:lnTo>
                    <a:lnTo>
                      <a:pt x="213" y="126"/>
                    </a:lnTo>
                    <a:lnTo>
                      <a:pt x="202" y="117"/>
                    </a:lnTo>
                    <a:lnTo>
                      <a:pt x="189" y="112"/>
                    </a:lnTo>
                    <a:lnTo>
                      <a:pt x="173" y="109"/>
                    </a:lnTo>
                    <a:close/>
                    <a:moveTo>
                      <a:pt x="175" y="0"/>
                    </a:moveTo>
                    <a:lnTo>
                      <a:pt x="202" y="2"/>
                    </a:lnTo>
                    <a:lnTo>
                      <a:pt x="227" y="8"/>
                    </a:lnTo>
                    <a:lnTo>
                      <a:pt x="251" y="18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3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4"/>
                    </a:lnTo>
                    <a:lnTo>
                      <a:pt x="505" y="310"/>
                    </a:lnTo>
                    <a:lnTo>
                      <a:pt x="507" y="336"/>
                    </a:lnTo>
                    <a:lnTo>
                      <a:pt x="505" y="363"/>
                    </a:lnTo>
                    <a:lnTo>
                      <a:pt x="500" y="389"/>
                    </a:lnTo>
                    <a:lnTo>
                      <a:pt x="490" y="413"/>
                    </a:lnTo>
                    <a:lnTo>
                      <a:pt x="475" y="435"/>
                    </a:lnTo>
                    <a:lnTo>
                      <a:pt x="456" y="456"/>
                    </a:lnTo>
                    <a:lnTo>
                      <a:pt x="437" y="475"/>
                    </a:lnTo>
                    <a:lnTo>
                      <a:pt x="414" y="489"/>
                    </a:lnTo>
                    <a:lnTo>
                      <a:pt x="389" y="499"/>
                    </a:lnTo>
                    <a:lnTo>
                      <a:pt x="362" y="506"/>
                    </a:lnTo>
                    <a:lnTo>
                      <a:pt x="335" y="508"/>
                    </a:lnTo>
                    <a:lnTo>
                      <a:pt x="310" y="506"/>
                    </a:lnTo>
                    <a:lnTo>
                      <a:pt x="285" y="499"/>
                    </a:lnTo>
                    <a:lnTo>
                      <a:pt x="259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2"/>
                    </a:lnTo>
                    <a:lnTo>
                      <a:pt x="19" y="248"/>
                    </a:lnTo>
                    <a:lnTo>
                      <a:pt x="8" y="223"/>
                    </a:lnTo>
                    <a:lnTo>
                      <a:pt x="2" y="198"/>
                    </a:lnTo>
                    <a:lnTo>
                      <a:pt x="0" y="170"/>
                    </a:lnTo>
                    <a:lnTo>
                      <a:pt x="2" y="144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4" y="33"/>
                    </a:lnTo>
                    <a:lnTo>
                      <a:pt x="98" y="18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32"/>
              <p:cNvSpPr>
                <a:spLocks noEditPoints="1"/>
              </p:cNvSpPr>
              <p:nvPr/>
            </p:nvSpPr>
            <p:spPr bwMode="auto">
              <a:xfrm>
                <a:off x="1963" y="1008"/>
                <a:ext cx="85" cy="85"/>
              </a:xfrm>
              <a:custGeom>
                <a:avLst/>
                <a:gdLst>
                  <a:gd name="T0" fmla="*/ 157 w 508"/>
                  <a:gd name="T1" fmla="*/ 117 h 508"/>
                  <a:gd name="T2" fmla="*/ 132 w 508"/>
                  <a:gd name="T3" fmla="*/ 133 h 508"/>
                  <a:gd name="T4" fmla="*/ 116 w 508"/>
                  <a:gd name="T5" fmla="*/ 165 h 508"/>
                  <a:gd name="T6" fmla="*/ 121 w 508"/>
                  <a:gd name="T7" fmla="*/ 198 h 508"/>
                  <a:gd name="T8" fmla="*/ 294 w 508"/>
                  <a:gd name="T9" fmla="*/ 375 h 508"/>
                  <a:gd name="T10" fmla="*/ 325 w 508"/>
                  <a:gd name="T11" fmla="*/ 392 h 508"/>
                  <a:gd name="T12" fmla="*/ 360 w 508"/>
                  <a:gd name="T13" fmla="*/ 386 h 508"/>
                  <a:gd name="T14" fmla="*/ 386 w 508"/>
                  <a:gd name="T15" fmla="*/ 360 h 508"/>
                  <a:gd name="T16" fmla="*/ 391 w 508"/>
                  <a:gd name="T17" fmla="*/ 326 h 508"/>
                  <a:gd name="T18" fmla="*/ 375 w 508"/>
                  <a:gd name="T19" fmla="*/ 294 h 508"/>
                  <a:gd name="T20" fmla="*/ 200 w 508"/>
                  <a:gd name="T21" fmla="*/ 123 h 508"/>
                  <a:gd name="T22" fmla="*/ 173 w 508"/>
                  <a:gd name="T23" fmla="*/ 115 h 508"/>
                  <a:gd name="T24" fmla="*/ 201 w 508"/>
                  <a:gd name="T25" fmla="*/ 2 h 508"/>
                  <a:gd name="T26" fmla="*/ 251 w 508"/>
                  <a:gd name="T27" fmla="*/ 19 h 508"/>
                  <a:gd name="T28" fmla="*/ 294 w 508"/>
                  <a:gd name="T29" fmla="*/ 52 h 508"/>
                  <a:gd name="T30" fmla="*/ 474 w 508"/>
                  <a:gd name="T31" fmla="*/ 235 h 508"/>
                  <a:gd name="T32" fmla="*/ 500 w 508"/>
                  <a:gd name="T33" fmla="*/ 284 h 508"/>
                  <a:gd name="T34" fmla="*/ 508 w 508"/>
                  <a:gd name="T35" fmla="*/ 337 h 508"/>
                  <a:gd name="T36" fmla="*/ 500 w 508"/>
                  <a:gd name="T37" fmla="*/ 388 h 508"/>
                  <a:gd name="T38" fmla="*/ 474 w 508"/>
                  <a:gd name="T39" fmla="*/ 436 h 508"/>
                  <a:gd name="T40" fmla="*/ 440 w 508"/>
                  <a:gd name="T41" fmla="*/ 474 h 508"/>
                  <a:gd name="T42" fmla="*/ 402 w 508"/>
                  <a:gd name="T43" fmla="*/ 498 h 508"/>
                  <a:gd name="T44" fmla="*/ 358 w 508"/>
                  <a:gd name="T45" fmla="*/ 507 h 508"/>
                  <a:gd name="T46" fmla="*/ 307 w 508"/>
                  <a:gd name="T47" fmla="*/ 506 h 508"/>
                  <a:gd name="T48" fmla="*/ 258 w 508"/>
                  <a:gd name="T49" fmla="*/ 489 h 508"/>
                  <a:gd name="T50" fmla="*/ 213 w 508"/>
                  <a:gd name="T51" fmla="*/ 456 h 508"/>
                  <a:gd name="T52" fmla="*/ 33 w 508"/>
                  <a:gd name="T53" fmla="*/ 273 h 508"/>
                  <a:gd name="T54" fmla="*/ 8 w 508"/>
                  <a:gd name="T55" fmla="*/ 223 h 508"/>
                  <a:gd name="T56" fmla="*/ 0 w 508"/>
                  <a:gd name="T57" fmla="*/ 171 h 508"/>
                  <a:gd name="T58" fmla="*/ 8 w 508"/>
                  <a:gd name="T59" fmla="*/ 119 h 508"/>
                  <a:gd name="T60" fmla="*/ 33 w 508"/>
                  <a:gd name="T61" fmla="*/ 72 h 508"/>
                  <a:gd name="T62" fmla="*/ 73 w 508"/>
                  <a:gd name="T63" fmla="*/ 33 h 508"/>
                  <a:gd name="T64" fmla="*/ 123 w 508"/>
                  <a:gd name="T65" fmla="*/ 8 h 508"/>
                  <a:gd name="T66" fmla="*/ 175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173" y="115"/>
                    </a:moveTo>
                    <a:lnTo>
                      <a:pt x="157" y="117"/>
                    </a:lnTo>
                    <a:lnTo>
                      <a:pt x="145" y="123"/>
                    </a:lnTo>
                    <a:lnTo>
                      <a:pt x="132" y="133"/>
                    </a:lnTo>
                    <a:lnTo>
                      <a:pt x="121" y="148"/>
                    </a:lnTo>
                    <a:lnTo>
                      <a:pt x="116" y="165"/>
                    </a:lnTo>
                    <a:lnTo>
                      <a:pt x="116" y="181"/>
                    </a:lnTo>
                    <a:lnTo>
                      <a:pt x="121" y="198"/>
                    </a:lnTo>
                    <a:lnTo>
                      <a:pt x="132" y="214"/>
                    </a:lnTo>
                    <a:lnTo>
                      <a:pt x="294" y="375"/>
                    </a:lnTo>
                    <a:lnTo>
                      <a:pt x="310" y="386"/>
                    </a:lnTo>
                    <a:lnTo>
                      <a:pt x="325" y="392"/>
                    </a:lnTo>
                    <a:lnTo>
                      <a:pt x="343" y="392"/>
                    </a:lnTo>
                    <a:lnTo>
                      <a:pt x="360" y="386"/>
                    </a:lnTo>
                    <a:lnTo>
                      <a:pt x="375" y="375"/>
                    </a:lnTo>
                    <a:lnTo>
                      <a:pt x="386" y="360"/>
                    </a:lnTo>
                    <a:lnTo>
                      <a:pt x="391" y="343"/>
                    </a:lnTo>
                    <a:lnTo>
                      <a:pt x="391" y="326"/>
                    </a:lnTo>
                    <a:lnTo>
                      <a:pt x="386" y="310"/>
                    </a:lnTo>
                    <a:lnTo>
                      <a:pt x="375" y="294"/>
                    </a:lnTo>
                    <a:lnTo>
                      <a:pt x="213" y="133"/>
                    </a:lnTo>
                    <a:lnTo>
                      <a:pt x="200" y="123"/>
                    </a:lnTo>
                    <a:lnTo>
                      <a:pt x="186" y="117"/>
                    </a:lnTo>
                    <a:lnTo>
                      <a:pt x="173" y="115"/>
                    </a:lnTo>
                    <a:close/>
                    <a:moveTo>
                      <a:pt x="175" y="0"/>
                    </a:moveTo>
                    <a:lnTo>
                      <a:pt x="201" y="2"/>
                    </a:lnTo>
                    <a:lnTo>
                      <a:pt x="227" y="8"/>
                    </a:lnTo>
                    <a:lnTo>
                      <a:pt x="251" y="19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4"/>
                    </a:lnTo>
                    <a:lnTo>
                      <a:pt x="474" y="235"/>
                    </a:lnTo>
                    <a:lnTo>
                      <a:pt x="489" y="259"/>
                    </a:lnTo>
                    <a:lnTo>
                      <a:pt x="500" y="284"/>
                    </a:lnTo>
                    <a:lnTo>
                      <a:pt x="506" y="311"/>
                    </a:lnTo>
                    <a:lnTo>
                      <a:pt x="508" y="337"/>
                    </a:lnTo>
                    <a:lnTo>
                      <a:pt x="506" y="363"/>
                    </a:lnTo>
                    <a:lnTo>
                      <a:pt x="500" y="388"/>
                    </a:lnTo>
                    <a:lnTo>
                      <a:pt x="489" y="413"/>
                    </a:lnTo>
                    <a:lnTo>
                      <a:pt x="474" y="436"/>
                    </a:lnTo>
                    <a:lnTo>
                      <a:pt x="456" y="456"/>
                    </a:lnTo>
                    <a:lnTo>
                      <a:pt x="440" y="474"/>
                    </a:lnTo>
                    <a:lnTo>
                      <a:pt x="422" y="487"/>
                    </a:lnTo>
                    <a:lnTo>
                      <a:pt x="402" y="498"/>
                    </a:lnTo>
                    <a:lnTo>
                      <a:pt x="380" y="504"/>
                    </a:lnTo>
                    <a:lnTo>
                      <a:pt x="358" y="507"/>
                    </a:lnTo>
                    <a:lnTo>
                      <a:pt x="335" y="508"/>
                    </a:lnTo>
                    <a:lnTo>
                      <a:pt x="307" y="506"/>
                    </a:lnTo>
                    <a:lnTo>
                      <a:pt x="282" y="500"/>
                    </a:lnTo>
                    <a:lnTo>
                      <a:pt x="258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3"/>
                    </a:lnTo>
                    <a:lnTo>
                      <a:pt x="19" y="249"/>
                    </a:lnTo>
                    <a:lnTo>
                      <a:pt x="8" y="223"/>
                    </a:lnTo>
                    <a:lnTo>
                      <a:pt x="2" y="197"/>
                    </a:lnTo>
                    <a:lnTo>
                      <a:pt x="0" y="171"/>
                    </a:lnTo>
                    <a:lnTo>
                      <a:pt x="2" y="145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3" y="33"/>
                    </a:lnTo>
                    <a:lnTo>
                      <a:pt x="97" y="19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33"/>
              <p:cNvSpPr>
                <a:spLocks/>
              </p:cNvSpPr>
              <p:nvPr/>
            </p:nvSpPr>
            <p:spPr bwMode="auto">
              <a:xfrm>
                <a:off x="1941" y="987"/>
                <a:ext cx="47" cy="46"/>
              </a:xfrm>
              <a:custGeom>
                <a:avLst/>
                <a:gdLst>
                  <a:gd name="T0" fmla="*/ 49 w 282"/>
                  <a:gd name="T1" fmla="*/ 0 h 276"/>
                  <a:gd name="T2" fmla="*/ 66 w 282"/>
                  <a:gd name="T3" fmla="*/ 0 h 276"/>
                  <a:gd name="T4" fmla="*/ 83 w 282"/>
                  <a:gd name="T5" fmla="*/ 5 h 276"/>
                  <a:gd name="T6" fmla="*/ 98 w 282"/>
                  <a:gd name="T7" fmla="*/ 16 h 276"/>
                  <a:gd name="T8" fmla="*/ 265 w 282"/>
                  <a:gd name="T9" fmla="*/ 178 h 276"/>
                  <a:gd name="T10" fmla="*/ 277 w 282"/>
                  <a:gd name="T11" fmla="*/ 193 h 276"/>
                  <a:gd name="T12" fmla="*/ 282 w 282"/>
                  <a:gd name="T13" fmla="*/ 210 h 276"/>
                  <a:gd name="T14" fmla="*/ 282 w 282"/>
                  <a:gd name="T15" fmla="*/ 227 h 276"/>
                  <a:gd name="T16" fmla="*/ 277 w 282"/>
                  <a:gd name="T17" fmla="*/ 243 h 276"/>
                  <a:gd name="T18" fmla="*/ 265 w 282"/>
                  <a:gd name="T19" fmla="*/ 259 h 276"/>
                  <a:gd name="T20" fmla="*/ 252 w 282"/>
                  <a:gd name="T21" fmla="*/ 269 h 276"/>
                  <a:gd name="T22" fmla="*/ 238 w 282"/>
                  <a:gd name="T23" fmla="*/ 274 h 276"/>
                  <a:gd name="T24" fmla="*/ 225 w 282"/>
                  <a:gd name="T25" fmla="*/ 276 h 276"/>
                  <a:gd name="T26" fmla="*/ 209 w 282"/>
                  <a:gd name="T27" fmla="*/ 274 h 276"/>
                  <a:gd name="T28" fmla="*/ 197 w 282"/>
                  <a:gd name="T29" fmla="*/ 269 h 276"/>
                  <a:gd name="T30" fmla="*/ 184 w 282"/>
                  <a:gd name="T31" fmla="*/ 259 h 276"/>
                  <a:gd name="T32" fmla="*/ 17 w 282"/>
                  <a:gd name="T33" fmla="*/ 97 h 276"/>
                  <a:gd name="T34" fmla="*/ 5 w 282"/>
                  <a:gd name="T35" fmla="*/ 81 h 276"/>
                  <a:gd name="T36" fmla="*/ 0 w 282"/>
                  <a:gd name="T37" fmla="*/ 65 h 276"/>
                  <a:gd name="T38" fmla="*/ 0 w 282"/>
                  <a:gd name="T39" fmla="*/ 48 h 276"/>
                  <a:gd name="T40" fmla="*/ 5 w 282"/>
                  <a:gd name="T41" fmla="*/ 31 h 276"/>
                  <a:gd name="T42" fmla="*/ 17 w 282"/>
                  <a:gd name="T43" fmla="*/ 16 h 276"/>
                  <a:gd name="T44" fmla="*/ 32 w 282"/>
                  <a:gd name="T45" fmla="*/ 5 h 276"/>
                  <a:gd name="T46" fmla="*/ 49 w 282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276">
                    <a:moveTo>
                      <a:pt x="49" y="0"/>
                    </a:moveTo>
                    <a:lnTo>
                      <a:pt x="66" y="0"/>
                    </a:lnTo>
                    <a:lnTo>
                      <a:pt x="83" y="5"/>
                    </a:lnTo>
                    <a:lnTo>
                      <a:pt x="98" y="16"/>
                    </a:lnTo>
                    <a:lnTo>
                      <a:pt x="265" y="178"/>
                    </a:lnTo>
                    <a:lnTo>
                      <a:pt x="277" y="193"/>
                    </a:lnTo>
                    <a:lnTo>
                      <a:pt x="282" y="210"/>
                    </a:lnTo>
                    <a:lnTo>
                      <a:pt x="282" y="227"/>
                    </a:lnTo>
                    <a:lnTo>
                      <a:pt x="277" y="243"/>
                    </a:lnTo>
                    <a:lnTo>
                      <a:pt x="265" y="259"/>
                    </a:lnTo>
                    <a:lnTo>
                      <a:pt x="252" y="269"/>
                    </a:lnTo>
                    <a:lnTo>
                      <a:pt x="238" y="274"/>
                    </a:lnTo>
                    <a:lnTo>
                      <a:pt x="225" y="276"/>
                    </a:lnTo>
                    <a:lnTo>
                      <a:pt x="209" y="274"/>
                    </a:lnTo>
                    <a:lnTo>
                      <a:pt x="197" y="269"/>
                    </a:lnTo>
                    <a:lnTo>
                      <a:pt x="184" y="259"/>
                    </a:lnTo>
                    <a:lnTo>
                      <a:pt x="17" y="97"/>
                    </a:lnTo>
                    <a:lnTo>
                      <a:pt x="5" y="81"/>
                    </a:lnTo>
                    <a:lnTo>
                      <a:pt x="0" y="65"/>
                    </a:lnTo>
                    <a:lnTo>
                      <a:pt x="0" y="48"/>
                    </a:lnTo>
                    <a:lnTo>
                      <a:pt x="5" y="31"/>
                    </a:lnTo>
                    <a:lnTo>
                      <a:pt x="17" y="16"/>
                    </a:lnTo>
                    <a:lnTo>
                      <a:pt x="32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34"/>
              <p:cNvSpPr>
                <a:spLocks noEditPoints="1"/>
              </p:cNvSpPr>
              <p:nvPr/>
            </p:nvSpPr>
            <p:spPr bwMode="auto">
              <a:xfrm>
                <a:off x="2045" y="1090"/>
                <a:ext cx="84" cy="85"/>
              </a:xfrm>
              <a:custGeom>
                <a:avLst/>
                <a:gdLst>
                  <a:gd name="T0" fmla="*/ 158 w 509"/>
                  <a:gd name="T1" fmla="*/ 118 h 509"/>
                  <a:gd name="T2" fmla="*/ 133 w 509"/>
                  <a:gd name="T3" fmla="*/ 134 h 509"/>
                  <a:gd name="T4" fmla="*/ 117 w 509"/>
                  <a:gd name="T5" fmla="*/ 165 h 509"/>
                  <a:gd name="T6" fmla="*/ 122 w 509"/>
                  <a:gd name="T7" fmla="*/ 199 h 509"/>
                  <a:gd name="T8" fmla="*/ 294 w 509"/>
                  <a:gd name="T9" fmla="*/ 377 h 509"/>
                  <a:gd name="T10" fmla="*/ 327 w 509"/>
                  <a:gd name="T11" fmla="*/ 392 h 509"/>
                  <a:gd name="T12" fmla="*/ 361 w 509"/>
                  <a:gd name="T13" fmla="*/ 387 h 509"/>
                  <a:gd name="T14" fmla="*/ 385 w 509"/>
                  <a:gd name="T15" fmla="*/ 364 h 509"/>
                  <a:gd name="T16" fmla="*/ 393 w 509"/>
                  <a:gd name="T17" fmla="*/ 336 h 509"/>
                  <a:gd name="T18" fmla="*/ 385 w 509"/>
                  <a:gd name="T19" fmla="*/ 307 h 509"/>
                  <a:gd name="T20" fmla="*/ 213 w 509"/>
                  <a:gd name="T21" fmla="*/ 134 h 509"/>
                  <a:gd name="T22" fmla="*/ 186 w 509"/>
                  <a:gd name="T23" fmla="*/ 118 h 509"/>
                  <a:gd name="T24" fmla="*/ 176 w 509"/>
                  <a:gd name="T25" fmla="*/ 0 h 509"/>
                  <a:gd name="T26" fmla="*/ 227 w 509"/>
                  <a:gd name="T27" fmla="*/ 9 h 509"/>
                  <a:gd name="T28" fmla="*/ 274 w 509"/>
                  <a:gd name="T29" fmla="*/ 34 h 509"/>
                  <a:gd name="T30" fmla="*/ 456 w 509"/>
                  <a:gd name="T31" fmla="*/ 215 h 509"/>
                  <a:gd name="T32" fmla="*/ 490 w 509"/>
                  <a:gd name="T33" fmla="*/ 259 h 509"/>
                  <a:gd name="T34" fmla="*/ 507 w 509"/>
                  <a:gd name="T35" fmla="*/ 308 h 509"/>
                  <a:gd name="T36" fmla="*/ 507 w 509"/>
                  <a:gd name="T37" fmla="*/ 363 h 509"/>
                  <a:gd name="T38" fmla="*/ 490 w 509"/>
                  <a:gd name="T39" fmla="*/ 416 h 509"/>
                  <a:gd name="T40" fmla="*/ 456 w 509"/>
                  <a:gd name="T41" fmla="*/ 458 h 509"/>
                  <a:gd name="T42" fmla="*/ 414 w 509"/>
                  <a:gd name="T43" fmla="*/ 490 h 509"/>
                  <a:gd name="T44" fmla="*/ 363 w 509"/>
                  <a:gd name="T45" fmla="*/ 507 h 509"/>
                  <a:gd name="T46" fmla="*/ 308 w 509"/>
                  <a:gd name="T47" fmla="*/ 507 h 509"/>
                  <a:gd name="T48" fmla="*/ 255 w 509"/>
                  <a:gd name="T49" fmla="*/ 490 h 509"/>
                  <a:gd name="T50" fmla="*/ 213 w 509"/>
                  <a:gd name="T51" fmla="*/ 458 h 509"/>
                  <a:gd name="T52" fmla="*/ 34 w 509"/>
                  <a:gd name="T53" fmla="*/ 274 h 509"/>
                  <a:gd name="T54" fmla="*/ 9 w 509"/>
                  <a:gd name="T55" fmla="*/ 224 h 509"/>
                  <a:gd name="T56" fmla="*/ 0 w 509"/>
                  <a:gd name="T57" fmla="*/ 172 h 509"/>
                  <a:gd name="T58" fmla="*/ 9 w 509"/>
                  <a:gd name="T59" fmla="*/ 120 h 509"/>
                  <a:gd name="T60" fmla="*/ 34 w 509"/>
                  <a:gd name="T61" fmla="*/ 73 h 509"/>
                  <a:gd name="T62" fmla="*/ 74 w 509"/>
                  <a:gd name="T63" fmla="*/ 34 h 509"/>
                  <a:gd name="T64" fmla="*/ 123 w 509"/>
                  <a:gd name="T65" fmla="*/ 9 h 509"/>
                  <a:gd name="T66" fmla="*/ 176 w 509"/>
                  <a:gd name="T6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9">
                    <a:moveTo>
                      <a:pt x="174" y="116"/>
                    </a:moveTo>
                    <a:lnTo>
                      <a:pt x="158" y="118"/>
                    </a:lnTo>
                    <a:lnTo>
                      <a:pt x="145" y="124"/>
                    </a:lnTo>
                    <a:lnTo>
                      <a:pt x="133" y="134"/>
                    </a:lnTo>
                    <a:lnTo>
                      <a:pt x="122" y="149"/>
                    </a:lnTo>
                    <a:lnTo>
                      <a:pt x="117" y="165"/>
                    </a:lnTo>
                    <a:lnTo>
                      <a:pt x="117" y="182"/>
                    </a:lnTo>
                    <a:lnTo>
                      <a:pt x="122" y="199"/>
                    </a:lnTo>
                    <a:lnTo>
                      <a:pt x="133" y="215"/>
                    </a:lnTo>
                    <a:lnTo>
                      <a:pt x="294" y="377"/>
                    </a:lnTo>
                    <a:lnTo>
                      <a:pt x="310" y="387"/>
                    </a:lnTo>
                    <a:lnTo>
                      <a:pt x="327" y="392"/>
                    </a:lnTo>
                    <a:lnTo>
                      <a:pt x="344" y="392"/>
                    </a:lnTo>
                    <a:lnTo>
                      <a:pt x="361" y="387"/>
                    </a:lnTo>
                    <a:lnTo>
                      <a:pt x="375" y="377"/>
                    </a:lnTo>
                    <a:lnTo>
                      <a:pt x="385" y="364"/>
                    </a:lnTo>
                    <a:lnTo>
                      <a:pt x="391" y="351"/>
                    </a:lnTo>
                    <a:lnTo>
                      <a:pt x="393" y="336"/>
                    </a:lnTo>
                    <a:lnTo>
                      <a:pt x="391" y="320"/>
                    </a:lnTo>
                    <a:lnTo>
                      <a:pt x="385" y="307"/>
                    </a:lnTo>
                    <a:lnTo>
                      <a:pt x="375" y="296"/>
                    </a:lnTo>
                    <a:lnTo>
                      <a:pt x="213" y="134"/>
                    </a:lnTo>
                    <a:lnTo>
                      <a:pt x="201" y="124"/>
                    </a:lnTo>
                    <a:lnTo>
                      <a:pt x="186" y="118"/>
                    </a:lnTo>
                    <a:lnTo>
                      <a:pt x="174" y="116"/>
                    </a:lnTo>
                    <a:close/>
                    <a:moveTo>
                      <a:pt x="176" y="0"/>
                    </a:moveTo>
                    <a:lnTo>
                      <a:pt x="202" y="2"/>
                    </a:lnTo>
                    <a:lnTo>
                      <a:pt x="227" y="9"/>
                    </a:lnTo>
                    <a:lnTo>
                      <a:pt x="251" y="19"/>
                    </a:lnTo>
                    <a:lnTo>
                      <a:pt x="274" y="34"/>
                    </a:lnTo>
                    <a:lnTo>
                      <a:pt x="294" y="53"/>
                    </a:lnTo>
                    <a:lnTo>
                      <a:pt x="456" y="215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3"/>
                    </a:lnTo>
                    <a:lnTo>
                      <a:pt x="507" y="308"/>
                    </a:lnTo>
                    <a:lnTo>
                      <a:pt x="509" y="336"/>
                    </a:lnTo>
                    <a:lnTo>
                      <a:pt x="507" y="363"/>
                    </a:lnTo>
                    <a:lnTo>
                      <a:pt x="500" y="390"/>
                    </a:lnTo>
                    <a:lnTo>
                      <a:pt x="490" y="416"/>
                    </a:lnTo>
                    <a:lnTo>
                      <a:pt x="475" y="438"/>
                    </a:lnTo>
                    <a:lnTo>
                      <a:pt x="456" y="458"/>
                    </a:lnTo>
                    <a:lnTo>
                      <a:pt x="437" y="475"/>
                    </a:lnTo>
                    <a:lnTo>
                      <a:pt x="414" y="490"/>
                    </a:lnTo>
                    <a:lnTo>
                      <a:pt x="390" y="501"/>
                    </a:lnTo>
                    <a:lnTo>
                      <a:pt x="363" y="507"/>
                    </a:lnTo>
                    <a:lnTo>
                      <a:pt x="335" y="509"/>
                    </a:lnTo>
                    <a:lnTo>
                      <a:pt x="308" y="507"/>
                    </a:lnTo>
                    <a:lnTo>
                      <a:pt x="281" y="501"/>
                    </a:lnTo>
                    <a:lnTo>
                      <a:pt x="255" y="490"/>
                    </a:lnTo>
                    <a:lnTo>
                      <a:pt x="233" y="475"/>
                    </a:lnTo>
                    <a:lnTo>
                      <a:pt x="213" y="458"/>
                    </a:lnTo>
                    <a:lnTo>
                      <a:pt x="53" y="296"/>
                    </a:lnTo>
                    <a:lnTo>
                      <a:pt x="34" y="274"/>
                    </a:lnTo>
                    <a:lnTo>
                      <a:pt x="19" y="249"/>
                    </a:lnTo>
                    <a:lnTo>
                      <a:pt x="9" y="224"/>
                    </a:lnTo>
                    <a:lnTo>
                      <a:pt x="2" y="198"/>
                    </a:lnTo>
                    <a:lnTo>
                      <a:pt x="0" y="172"/>
                    </a:lnTo>
                    <a:lnTo>
                      <a:pt x="2" y="145"/>
                    </a:lnTo>
                    <a:lnTo>
                      <a:pt x="9" y="120"/>
                    </a:lnTo>
                    <a:lnTo>
                      <a:pt x="19" y="96"/>
                    </a:lnTo>
                    <a:lnTo>
                      <a:pt x="34" y="73"/>
                    </a:lnTo>
                    <a:lnTo>
                      <a:pt x="53" y="53"/>
                    </a:lnTo>
                    <a:lnTo>
                      <a:pt x="74" y="34"/>
                    </a:lnTo>
                    <a:lnTo>
                      <a:pt x="98" y="19"/>
                    </a:lnTo>
                    <a:lnTo>
                      <a:pt x="123" y="9"/>
                    </a:lnTo>
                    <a:lnTo>
                      <a:pt x="149" y="2"/>
                    </a:lnTo>
                    <a:lnTo>
                      <a:pt x="1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35"/>
              <p:cNvSpPr>
                <a:spLocks/>
              </p:cNvSpPr>
              <p:nvPr/>
            </p:nvSpPr>
            <p:spPr bwMode="auto">
              <a:xfrm>
                <a:off x="2024" y="1069"/>
                <a:ext cx="45" cy="46"/>
              </a:xfrm>
              <a:custGeom>
                <a:avLst/>
                <a:gdLst>
                  <a:gd name="T0" fmla="*/ 48 w 275"/>
                  <a:gd name="T1" fmla="*/ 0 h 277"/>
                  <a:gd name="T2" fmla="*/ 65 w 275"/>
                  <a:gd name="T3" fmla="*/ 0 h 277"/>
                  <a:gd name="T4" fmla="*/ 82 w 275"/>
                  <a:gd name="T5" fmla="*/ 6 h 277"/>
                  <a:gd name="T6" fmla="*/ 98 w 275"/>
                  <a:gd name="T7" fmla="*/ 17 h 277"/>
                  <a:gd name="T8" fmla="*/ 259 w 275"/>
                  <a:gd name="T9" fmla="*/ 179 h 277"/>
                  <a:gd name="T10" fmla="*/ 270 w 275"/>
                  <a:gd name="T11" fmla="*/ 194 h 277"/>
                  <a:gd name="T12" fmla="*/ 275 w 275"/>
                  <a:gd name="T13" fmla="*/ 210 h 277"/>
                  <a:gd name="T14" fmla="*/ 275 w 275"/>
                  <a:gd name="T15" fmla="*/ 228 h 277"/>
                  <a:gd name="T16" fmla="*/ 270 w 275"/>
                  <a:gd name="T17" fmla="*/ 244 h 277"/>
                  <a:gd name="T18" fmla="*/ 259 w 275"/>
                  <a:gd name="T19" fmla="*/ 260 h 277"/>
                  <a:gd name="T20" fmla="*/ 246 w 275"/>
                  <a:gd name="T21" fmla="*/ 269 h 277"/>
                  <a:gd name="T22" fmla="*/ 231 w 275"/>
                  <a:gd name="T23" fmla="*/ 275 h 277"/>
                  <a:gd name="T24" fmla="*/ 219 w 275"/>
                  <a:gd name="T25" fmla="*/ 277 h 277"/>
                  <a:gd name="T26" fmla="*/ 203 w 275"/>
                  <a:gd name="T27" fmla="*/ 275 h 277"/>
                  <a:gd name="T28" fmla="*/ 190 w 275"/>
                  <a:gd name="T29" fmla="*/ 269 h 277"/>
                  <a:gd name="T30" fmla="*/ 179 w 275"/>
                  <a:gd name="T31" fmla="*/ 260 h 277"/>
                  <a:gd name="T32" fmla="*/ 17 w 275"/>
                  <a:gd name="T33" fmla="*/ 98 h 277"/>
                  <a:gd name="T34" fmla="*/ 5 w 275"/>
                  <a:gd name="T35" fmla="*/ 83 h 277"/>
                  <a:gd name="T36" fmla="*/ 0 w 275"/>
                  <a:gd name="T37" fmla="*/ 66 h 277"/>
                  <a:gd name="T38" fmla="*/ 0 w 275"/>
                  <a:gd name="T39" fmla="*/ 49 h 277"/>
                  <a:gd name="T40" fmla="*/ 5 w 275"/>
                  <a:gd name="T41" fmla="*/ 32 h 277"/>
                  <a:gd name="T42" fmla="*/ 17 w 275"/>
                  <a:gd name="T43" fmla="*/ 17 h 277"/>
                  <a:gd name="T44" fmla="*/ 32 w 275"/>
                  <a:gd name="T45" fmla="*/ 6 h 277"/>
                  <a:gd name="T46" fmla="*/ 48 w 275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5" h="277">
                    <a:moveTo>
                      <a:pt x="48" y="0"/>
                    </a:moveTo>
                    <a:lnTo>
                      <a:pt x="65" y="0"/>
                    </a:lnTo>
                    <a:lnTo>
                      <a:pt x="82" y="6"/>
                    </a:lnTo>
                    <a:lnTo>
                      <a:pt x="98" y="17"/>
                    </a:lnTo>
                    <a:lnTo>
                      <a:pt x="259" y="179"/>
                    </a:lnTo>
                    <a:lnTo>
                      <a:pt x="270" y="194"/>
                    </a:lnTo>
                    <a:lnTo>
                      <a:pt x="275" y="210"/>
                    </a:lnTo>
                    <a:lnTo>
                      <a:pt x="275" y="228"/>
                    </a:lnTo>
                    <a:lnTo>
                      <a:pt x="270" y="244"/>
                    </a:lnTo>
                    <a:lnTo>
                      <a:pt x="259" y="260"/>
                    </a:lnTo>
                    <a:lnTo>
                      <a:pt x="246" y="269"/>
                    </a:lnTo>
                    <a:lnTo>
                      <a:pt x="231" y="275"/>
                    </a:lnTo>
                    <a:lnTo>
                      <a:pt x="219" y="277"/>
                    </a:lnTo>
                    <a:lnTo>
                      <a:pt x="203" y="275"/>
                    </a:lnTo>
                    <a:lnTo>
                      <a:pt x="190" y="269"/>
                    </a:lnTo>
                    <a:lnTo>
                      <a:pt x="179" y="260"/>
                    </a:lnTo>
                    <a:lnTo>
                      <a:pt x="17" y="98"/>
                    </a:lnTo>
                    <a:lnTo>
                      <a:pt x="5" y="83"/>
                    </a:lnTo>
                    <a:lnTo>
                      <a:pt x="0" y="66"/>
                    </a:lnTo>
                    <a:lnTo>
                      <a:pt x="0" y="49"/>
                    </a:lnTo>
                    <a:lnTo>
                      <a:pt x="5" y="32"/>
                    </a:lnTo>
                    <a:lnTo>
                      <a:pt x="17" y="17"/>
                    </a:lnTo>
                    <a:lnTo>
                      <a:pt x="32" y="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6"/>
              <p:cNvSpPr>
                <a:spLocks noEditPoints="1"/>
              </p:cNvSpPr>
              <p:nvPr/>
            </p:nvSpPr>
            <p:spPr bwMode="auto">
              <a:xfrm>
                <a:off x="2004" y="1129"/>
                <a:ext cx="232" cy="376"/>
              </a:xfrm>
              <a:custGeom>
                <a:avLst/>
                <a:gdLst>
                  <a:gd name="T0" fmla="*/ 739 w 1392"/>
                  <a:gd name="T1" fmla="*/ 169 h 2258"/>
                  <a:gd name="T2" fmla="*/ 698 w 1392"/>
                  <a:gd name="T3" fmla="*/ 231 h 2258"/>
                  <a:gd name="T4" fmla="*/ 628 w 1392"/>
                  <a:gd name="T5" fmla="*/ 275 h 2258"/>
                  <a:gd name="T6" fmla="*/ 549 w 1392"/>
                  <a:gd name="T7" fmla="*/ 280 h 2258"/>
                  <a:gd name="T8" fmla="*/ 476 w 1392"/>
                  <a:gd name="T9" fmla="*/ 250 h 2258"/>
                  <a:gd name="T10" fmla="*/ 335 w 1392"/>
                  <a:gd name="T11" fmla="*/ 179 h 2258"/>
                  <a:gd name="T12" fmla="*/ 168 w 1392"/>
                  <a:gd name="T13" fmla="*/ 248 h 2258"/>
                  <a:gd name="T14" fmla="*/ 124 w 1392"/>
                  <a:gd name="T15" fmla="*/ 292 h 2258"/>
                  <a:gd name="T16" fmla="*/ 115 w 1392"/>
                  <a:gd name="T17" fmla="*/ 1934 h 2258"/>
                  <a:gd name="T18" fmla="*/ 136 w 1392"/>
                  <a:gd name="T19" fmla="*/ 1993 h 2258"/>
                  <a:gd name="T20" fmla="*/ 237 w 1392"/>
                  <a:gd name="T21" fmla="*/ 2056 h 2258"/>
                  <a:gd name="T22" fmla="*/ 460 w 1392"/>
                  <a:gd name="T23" fmla="*/ 2131 h 2258"/>
                  <a:gd name="T24" fmla="*/ 690 w 1392"/>
                  <a:gd name="T25" fmla="*/ 2155 h 2258"/>
                  <a:gd name="T26" fmla="*/ 920 w 1392"/>
                  <a:gd name="T27" fmla="*/ 2131 h 2258"/>
                  <a:gd name="T28" fmla="*/ 1143 w 1392"/>
                  <a:gd name="T29" fmla="*/ 2056 h 2258"/>
                  <a:gd name="T30" fmla="*/ 1245 w 1392"/>
                  <a:gd name="T31" fmla="*/ 1995 h 2258"/>
                  <a:gd name="T32" fmla="*/ 1264 w 1392"/>
                  <a:gd name="T33" fmla="*/ 1934 h 2258"/>
                  <a:gd name="T34" fmla="*/ 1254 w 1392"/>
                  <a:gd name="T35" fmla="*/ 289 h 2258"/>
                  <a:gd name="T36" fmla="*/ 1212 w 1392"/>
                  <a:gd name="T37" fmla="*/ 242 h 2258"/>
                  <a:gd name="T38" fmla="*/ 998 w 1392"/>
                  <a:gd name="T39" fmla="*/ 161 h 2258"/>
                  <a:gd name="T40" fmla="*/ 751 w 1392"/>
                  <a:gd name="T41" fmla="*/ 122 h 2258"/>
                  <a:gd name="T42" fmla="*/ 840 w 1392"/>
                  <a:gd name="T43" fmla="*/ 8 h 2258"/>
                  <a:gd name="T44" fmla="*/ 1064 w 1392"/>
                  <a:gd name="T45" fmla="*/ 55 h 2258"/>
                  <a:gd name="T46" fmla="*/ 1270 w 1392"/>
                  <a:gd name="T47" fmla="*/ 138 h 2258"/>
                  <a:gd name="T48" fmla="*/ 1341 w 1392"/>
                  <a:gd name="T49" fmla="*/ 193 h 2258"/>
                  <a:gd name="T50" fmla="*/ 1383 w 1392"/>
                  <a:gd name="T51" fmla="*/ 270 h 2258"/>
                  <a:gd name="T52" fmla="*/ 1392 w 1392"/>
                  <a:gd name="T53" fmla="*/ 1929 h 2258"/>
                  <a:gd name="T54" fmla="*/ 1373 w 1392"/>
                  <a:gd name="T55" fmla="*/ 2015 h 2258"/>
                  <a:gd name="T56" fmla="*/ 1321 w 1392"/>
                  <a:gd name="T57" fmla="*/ 2087 h 2258"/>
                  <a:gd name="T58" fmla="*/ 1200 w 1392"/>
                  <a:gd name="T59" fmla="*/ 2154 h 2258"/>
                  <a:gd name="T60" fmla="*/ 949 w 1392"/>
                  <a:gd name="T61" fmla="*/ 2230 h 2258"/>
                  <a:gd name="T62" fmla="*/ 693 w 1392"/>
                  <a:gd name="T63" fmla="*/ 2258 h 2258"/>
                  <a:gd name="T64" fmla="*/ 438 w 1392"/>
                  <a:gd name="T65" fmla="*/ 2232 h 2258"/>
                  <a:gd name="T66" fmla="*/ 191 w 1392"/>
                  <a:gd name="T67" fmla="*/ 2149 h 2258"/>
                  <a:gd name="T68" fmla="*/ 71 w 1392"/>
                  <a:gd name="T69" fmla="*/ 2080 h 2258"/>
                  <a:gd name="T70" fmla="*/ 18 w 1392"/>
                  <a:gd name="T71" fmla="*/ 2010 h 2258"/>
                  <a:gd name="T72" fmla="*/ 0 w 1392"/>
                  <a:gd name="T73" fmla="*/ 1923 h 2258"/>
                  <a:gd name="T74" fmla="*/ 8 w 1392"/>
                  <a:gd name="T75" fmla="*/ 270 h 2258"/>
                  <a:gd name="T76" fmla="*/ 50 w 1392"/>
                  <a:gd name="T77" fmla="*/ 193 h 2258"/>
                  <a:gd name="T78" fmla="*/ 121 w 1392"/>
                  <a:gd name="T79" fmla="*/ 138 h 2258"/>
                  <a:gd name="T80" fmla="*/ 319 w 1392"/>
                  <a:gd name="T81" fmla="*/ 57 h 2258"/>
                  <a:gd name="T82" fmla="*/ 421 w 1392"/>
                  <a:gd name="T83" fmla="*/ 34 h 2258"/>
                  <a:gd name="T84" fmla="*/ 543 w 1392"/>
                  <a:gd name="T85" fmla="*/ 145 h 2258"/>
                  <a:gd name="T86" fmla="*/ 592 w 1392"/>
                  <a:gd name="T87" fmla="*/ 160 h 2258"/>
                  <a:gd name="T88" fmla="*/ 634 w 1392"/>
                  <a:gd name="T89" fmla="*/ 130 h 2258"/>
                  <a:gd name="T90" fmla="*/ 635 w 1392"/>
                  <a:gd name="T91" fmla="*/ 81 h 2258"/>
                  <a:gd name="T92" fmla="*/ 632 w 1392"/>
                  <a:gd name="T93" fmla="*/ 47 h 2258"/>
                  <a:gd name="T94" fmla="*/ 654 w 1392"/>
                  <a:gd name="T95" fmla="*/ 13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92" h="2258">
                    <a:moveTo>
                      <a:pt x="751" y="122"/>
                    </a:moveTo>
                    <a:lnTo>
                      <a:pt x="746" y="146"/>
                    </a:lnTo>
                    <a:lnTo>
                      <a:pt x="739" y="169"/>
                    </a:lnTo>
                    <a:lnTo>
                      <a:pt x="730" y="191"/>
                    </a:lnTo>
                    <a:lnTo>
                      <a:pt x="717" y="212"/>
                    </a:lnTo>
                    <a:lnTo>
                      <a:pt x="698" y="231"/>
                    </a:lnTo>
                    <a:lnTo>
                      <a:pt x="676" y="250"/>
                    </a:lnTo>
                    <a:lnTo>
                      <a:pt x="653" y="264"/>
                    </a:lnTo>
                    <a:lnTo>
                      <a:pt x="628" y="275"/>
                    </a:lnTo>
                    <a:lnTo>
                      <a:pt x="602" y="280"/>
                    </a:lnTo>
                    <a:lnTo>
                      <a:pt x="575" y="282"/>
                    </a:lnTo>
                    <a:lnTo>
                      <a:pt x="549" y="280"/>
                    </a:lnTo>
                    <a:lnTo>
                      <a:pt x="523" y="275"/>
                    </a:lnTo>
                    <a:lnTo>
                      <a:pt x="499" y="264"/>
                    </a:lnTo>
                    <a:lnTo>
                      <a:pt x="476" y="250"/>
                    </a:lnTo>
                    <a:lnTo>
                      <a:pt x="455" y="231"/>
                    </a:lnTo>
                    <a:lnTo>
                      <a:pt x="386" y="161"/>
                    </a:lnTo>
                    <a:lnTo>
                      <a:pt x="335" y="179"/>
                    </a:lnTo>
                    <a:lnTo>
                      <a:pt x="283" y="198"/>
                    </a:lnTo>
                    <a:lnTo>
                      <a:pt x="231" y="219"/>
                    </a:lnTo>
                    <a:lnTo>
                      <a:pt x="168" y="248"/>
                    </a:lnTo>
                    <a:lnTo>
                      <a:pt x="149" y="260"/>
                    </a:lnTo>
                    <a:lnTo>
                      <a:pt x="134" y="275"/>
                    </a:lnTo>
                    <a:lnTo>
                      <a:pt x="124" y="292"/>
                    </a:lnTo>
                    <a:lnTo>
                      <a:pt x="117" y="312"/>
                    </a:lnTo>
                    <a:lnTo>
                      <a:pt x="115" y="335"/>
                    </a:lnTo>
                    <a:lnTo>
                      <a:pt x="115" y="1934"/>
                    </a:lnTo>
                    <a:lnTo>
                      <a:pt x="118" y="1955"/>
                    </a:lnTo>
                    <a:lnTo>
                      <a:pt x="126" y="1975"/>
                    </a:lnTo>
                    <a:lnTo>
                      <a:pt x="136" y="1993"/>
                    </a:lnTo>
                    <a:lnTo>
                      <a:pt x="151" y="2009"/>
                    </a:lnTo>
                    <a:lnTo>
                      <a:pt x="168" y="2022"/>
                    </a:lnTo>
                    <a:lnTo>
                      <a:pt x="237" y="2056"/>
                    </a:lnTo>
                    <a:lnTo>
                      <a:pt x="309" y="2087"/>
                    </a:lnTo>
                    <a:lnTo>
                      <a:pt x="384" y="2111"/>
                    </a:lnTo>
                    <a:lnTo>
                      <a:pt x="460" y="2131"/>
                    </a:lnTo>
                    <a:lnTo>
                      <a:pt x="535" y="2145"/>
                    </a:lnTo>
                    <a:lnTo>
                      <a:pt x="613" y="2153"/>
                    </a:lnTo>
                    <a:lnTo>
                      <a:pt x="690" y="2155"/>
                    </a:lnTo>
                    <a:lnTo>
                      <a:pt x="766" y="2153"/>
                    </a:lnTo>
                    <a:lnTo>
                      <a:pt x="844" y="2145"/>
                    </a:lnTo>
                    <a:lnTo>
                      <a:pt x="920" y="2131"/>
                    </a:lnTo>
                    <a:lnTo>
                      <a:pt x="995" y="2111"/>
                    </a:lnTo>
                    <a:lnTo>
                      <a:pt x="1070" y="2087"/>
                    </a:lnTo>
                    <a:lnTo>
                      <a:pt x="1143" y="2056"/>
                    </a:lnTo>
                    <a:lnTo>
                      <a:pt x="1212" y="2022"/>
                    </a:lnTo>
                    <a:lnTo>
                      <a:pt x="1231" y="2009"/>
                    </a:lnTo>
                    <a:lnTo>
                      <a:pt x="1245" y="1995"/>
                    </a:lnTo>
                    <a:lnTo>
                      <a:pt x="1256" y="1977"/>
                    </a:lnTo>
                    <a:lnTo>
                      <a:pt x="1262" y="1957"/>
                    </a:lnTo>
                    <a:lnTo>
                      <a:pt x="1264" y="1934"/>
                    </a:lnTo>
                    <a:lnTo>
                      <a:pt x="1264" y="329"/>
                    </a:lnTo>
                    <a:lnTo>
                      <a:pt x="1261" y="309"/>
                    </a:lnTo>
                    <a:lnTo>
                      <a:pt x="1254" y="289"/>
                    </a:lnTo>
                    <a:lnTo>
                      <a:pt x="1243" y="271"/>
                    </a:lnTo>
                    <a:lnTo>
                      <a:pt x="1229" y="255"/>
                    </a:lnTo>
                    <a:lnTo>
                      <a:pt x="1212" y="242"/>
                    </a:lnTo>
                    <a:lnTo>
                      <a:pt x="1154" y="219"/>
                    </a:lnTo>
                    <a:lnTo>
                      <a:pt x="1077" y="188"/>
                    </a:lnTo>
                    <a:lnTo>
                      <a:pt x="998" y="161"/>
                    </a:lnTo>
                    <a:lnTo>
                      <a:pt x="916" y="141"/>
                    </a:lnTo>
                    <a:lnTo>
                      <a:pt x="834" y="128"/>
                    </a:lnTo>
                    <a:lnTo>
                      <a:pt x="751" y="122"/>
                    </a:lnTo>
                    <a:close/>
                    <a:moveTo>
                      <a:pt x="687" y="0"/>
                    </a:moveTo>
                    <a:lnTo>
                      <a:pt x="763" y="2"/>
                    </a:lnTo>
                    <a:lnTo>
                      <a:pt x="840" y="8"/>
                    </a:lnTo>
                    <a:lnTo>
                      <a:pt x="916" y="20"/>
                    </a:lnTo>
                    <a:lnTo>
                      <a:pt x="990" y="35"/>
                    </a:lnTo>
                    <a:lnTo>
                      <a:pt x="1064" y="55"/>
                    </a:lnTo>
                    <a:lnTo>
                      <a:pt x="1136" y="79"/>
                    </a:lnTo>
                    <a:lnTo>
                      <a:pt x="1207" y="110"/>
                    </a:lnTo>
                    <a:lnTo>
                      <a:pt x="1270" y="138"/>
                    </a:lnTo>
                    <a:lnTo>
                      <a:pt x="1297" y="153"/>
                    </a:lnTo>
                    <a:lnTo>
                      <a:pt x="1321" y="172"/>
                    </a:lnTo>
                    <a:lnTo>
                      <a:pt x="1341" y="193"/>
                    </a:lnTo>
                    <a:lnTo>
                      <a:pt x="1359" y="216"/>
                    </a:lnTo>
                    <a:lnTo>
                      <a:pt x="1373" y="242"/>
                    </a:lnTo>
                    <a:lnTo>
                      <a:pt x="1383" y="270"/>
                    </a:lnTo>
                    <a:lnTo>
                      <a:pt x="1389" y="299"/>
                    </a:lnTo>
                    <a:lnTo>
                      <a:pt x="1392" y="329"/>
                    </a:lnTo>
                    <a:lnTo>
                      <a:pt x="1392" y="1929"/>
                    </a:lnTo>
                    <a:lnTo>
                      <a:pt x="1389" y="1958"/>
                    </a:lnTo>
                    <a:lnTo>
                      <a:pt x="1383" y="1988"/>
                    </a:lnTo>
                    <a:lnTo>
                      <a:pt x="1373" y="2015"/>
                    </a:lnTo>
                    <a:lnTo>
                      <a:pt x="1359" y="2042"/>
                    </a:lnTo>
                    <a:lnTo>
                      <a:pt x="1341" y="2066"/>
                    </a:lnTo>
                    <a:lnTo>
                      <a:pt x="1321" y="2087"/>
                    </a:lnTo>
                    <a:lnTo>
                      <a:pt x="1297" y="2105"/>
                    </a:lnTo>
                    <a:lnTo>
                      <a:pt x="1270" y="2119"/>
                    </a:lnTo>
                    <a:lnTo>
                      <a:pt x="1200" y="2154"/>
                    </a:lnTo>
                    <a:lnTo>
                      <a:pt x="1117" y="2183"/>
                    </a:lnTo>
                    <a:lnTo>
                      <a:pt x="1033" y="2210"/>
                    </a:lnTo>
                    <a:lnTo>
                      <a:pt x="949" y="2230"/>
                    </a:lnTo>
                    <a:lnTo>
                      <a:pt x="864" y="2245"/>
                    </a:lnTo>
                    <a:lnTo>
                      <a:pt x="779" y="2255"/>
                    </a:lnTo>
                    <a:lnTo>
                      <a:pt x="693" y="2258"/>
                    </a:lnTo>
                    <a:lnTo>
                      <a:pt x="607" y="2255"/>
                    </a:lnTo>
                    <a:lnTo>
                      <a:pt x="522" y="2246"/>
                    </a:lnTo>
                    <a:lnTo>
                      <a:pt x="438" y="2232"/>
                    </a:lnTo>
                    <a:lnTo>
                      <a:pt x="354" y="2210"/>
                    </a:lnTo>
                    <a:lnTo>
                      <a:pt x="272" y="2182"/>
                    </a:lnTo>
                    <a:lnTo>
                      <a:pt x="191" y="2149"/>
                    </a:lnTo>
                    <a:lnTo>
                      <a:pt x="121" y="2114"/>
                    </a:lnTo>
                    <a:lnTo>
                      <a:pt x="94" y="2099"/>
                    </a:lnTo>
                    <a:lnTo>
                      <a:pt x="71" y="2080"/>
                    </a:lnTo>
                    <a:lnTo>
                      <a:pt x="50" y="2059"/>
                    </a:lnTo>
                    <a:lnTo>
                      <a:pt x="32" y="2035"/>
                    </a:lnTo>
                    <a:lnTo>
                      <a:pt x="18" y="2010"/>
                    </a:lnTo>
                    <a:lnTo>
                      <a:pt x="8" y="1982"/>
                    </a:lnTo>
                    <a:lnTo>
                      <a:pt x="2" y="1953"/>
                    </a:lnTo>
                    <a:lnTo>
                      <a:pt x="0" y="1923"/>
                    </a:lnTo>
                    <a:lnTo>
                      <a:pt x="0" y="329"/>
                    </a:lnTo>
                    <a:lnTo>
                      <a:pt x="2" y="299"/>
                    </a:lnTo>
                    <a:lnTo>
                      <a:pt x="8" y="270"/>
                    </a:lnTo>
                    <a:lnTo>
                      <a:pt x="18" y="242"/>
                    </a:lnTo>
                    <a:lnTo>
                      <a:pt x="32" y="216"/>
                    </a:lnTo>
                    <a:lnTo>
                      <a:pt x="50" y="193"/>
                    </a:lnTo>
                    <a:lnTo>
                      <a:pt x="71" y="172"/>
                    </a:lnTo>
                    <a:lnTo>
                      <a:pt x="94" y="153"/>
                    </a:lnTo>
                    <a:lnTo>
                      <a:pt x="121" y="138"/>
                    </a:lnTo>
                    <a:lnTo>
                      <a:pt x="184" y="110"/>
                    </a:lnTo>
                    <a:lnTo>
                      <a:pt x="250" y="83"/>
                    </a:lnTo>
                    <a:lnTo>
                      <a:pt x="319" y="57"/>
                    </a:lnTo>
                    <a:lnTo>
                      <a:pt x="392" y="34"/>
                    </a:lnTo>
                    <a:lnTo>
                      <a:pt x="406" y="32"/>
                    </a:lnTo>
                    <a:lnTo>
                      <a:pt x="421" y="34"/>
                    </a:lnTo>
                    <a:lnTo>
                      <a:pt x="437" y="41"/>
                    </a:lnTo>
                    <a:lnTo>
                      <a:pt x="450" y="52"/>
                    </a:lnTo>
                    <a:lnTo>
                      <a:pt x="543" y="145"/>
                    </a:lnTo>
                    <a:lnTo>
                      <a:pt x="557" y="155"/>
                    </a:lnTo>
                    <a:lnTo>
                      <a:pt x="574" y="160"/>
                    </a:lnTo>
                    <a:lnTo>
                      <a:pt x="592" y="160"/>
                    </a:lnTo>
                    <a:lnTo>
                      <a:pt x="608" y="155"/>
                    </a:lnTo>
                    <a:lnTo>
                      <a:pt x="624" y="145"/>
                    </a:lnTo>
                    <a:lnTo>
                      <a:pt x="634" y="130"/>
                    </a:lnTo>
                    <a:lnTo>
                      <a:pt x="640" y="114"/>
                    </a:lnTo>
                    <a:lnTo>
                      <a:pt x="640" y="98"/>
                    </a:lnTo>
                    <a:lnTo>
                      <a:pt x="635" y="81"/>
                    </a:lnTo>
                    <a:lnTo>
                      <a:pt x="632" y="70"/>
                    </a:lnTo>
                    <a:lnTo>
                      <a:pt x="631" y="58"/>
                    </a:lnTo>
                    <a:lnTo>
                      <a:pt x="632" y="47"/>
                    </a:lnTo>
                    <a:lnTo>
                      <a:pt x="635" y="36"/>
                    </a:lnTo>
                    <a:lnTo>
                      <a:pt x="640" y="29"/>
                    </a:lnTo>
                    <a:lnTo>
                      <a:pt x="654" y="13"/>
                    </a:lnTo>
                    <a:lnTo>
                      <a:pt x="670" y="4"/>
                    </a:lnTo>
                    <a:lnTo>
                      <a:pt x="6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7"/>
              <p:cNvSpPr>
                <a:spLocks/>
              </p:cNvSpPr>
              <p:nvPr/>
            </p:nvSpPr>
            <p:spPr bwMode="auto">
              <a:xfrm>
                <a:off x="2062" y="1225"/>
                <a:ext cx="115" cy="19"/>
              </a:xfrm>
              <a:custGeom>
                <a:avLst/>
                <a:gdLst>
                  <a:gd name="T0" fmla="*/ 58 w 693"/>
                  <a:gd name="T1" fmla="*/ 0 h 115"/>
                  <a:gd name="T2" fmla="*/ 636 w 693"/>
                  <a:gd name="T3" fmla="*/ 0 h 115"/>
                  <a:gd name="T4" fmla="*/ 655 w 693"/>
                  <a:gd name="T5" fmla="*/ 2 h 115"/>
                  <a:gd name="T6" fmla="*/ 670 w 693"/>
                  <a:gd name="T7" fmla="*/ 10 h 115"/>
                  <a:gd name="T8" fmla="*/ 683 w 693"/>
                  <a:gd name="T9" fmla="*/ 22 h 115"/>
                  <a:gd name="T10" fmla="*/ 690 w 693"/>
                  <a:gd name="T11" fmla="*/ 37 h 115"/>
                  <a:gd name="T12" fmla="*/ 693 w 693"/>
                  <a:gd name="T13" fmla="*/ 57 h 115"/>
                  <a:gd name="T14" fmla="*/ 690 w 693"/>
                  <a:gd name="T15" fmla="*/ 76 h 115"/>
                  <a:gd name="T16" fmla="*/ 683 w 693"/>
                  <a:gd name="T17" fmla="*/ 92 h 115"/>
                  <a:gd name="T18" fmla="*/ 670 w 693"/>
                  <a:gd name="T19" fmla="*/ 105 h 115"/>
                  <a:gd name="T20" fmla="*/ 655 w 693"/>
                  <a:gd name="T21" fmla="*/ 112 h 115"/>
                  <a:gd name="T22" fmla="*/ 636 w 693"/>
                  <a:gd name="T23" fmla="*/ 115 h 115"/>
                  <a:gd name="T24" fmla="*/ 58 w 693"/>
                  <a:gd name="T25" fmla="*/ 115 h 115"/>
                  <a:gd name="T26" fmla="*/ 39 w 693"/>
                  <a:gd name="T27" fmla="*/ 112 h 115"/>
                  <a:gd name="T28" fmla="*/ 22 w 693"/>
                  <a:gd name="T29" fmla="*/ 105 h 115"/>
                  <a:gd name="T30" fmla="*/ 11 w 693"/>
                  <a:gd name="T31" fmla="*/ 92 h 115"/>
                  <a:gd name="T32" fmla="*/ 3 w 693"/>
                  <a:gd name="T33" fmla="*/ 76 h 115"/>
                  <a:gd name="T34" fmla="*/ 0 w 693"/>
                  <a:gd name="T35" fmla="*/ 57 h 115"/>
                  <a:gd name="T36" fmla="*/ 3 w 693"/>
                  <a:gd name="T37" fmla="*/ 37 h 115"/>
                  <a:gd name="T38" fmla="*/ 11 w 693"/>
                  <a:gd name="T39" fmla="*/ 22 h 115"/>
                  <a:gd name="T40" fmla="*/ 22 w 693"/>
                  <a:gd name="T41" fmla="*/ 10 h 115"/>
                  <a:gd name="T42" fmla="*/ 39 w 693"/>
                  <a:gd name="T43" fmla="*/ 2 h 115"/>
                  <a:gd name="T44" fmla="*/ 58 w 693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5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2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7"/>
                    </a:lnTo>
                    <a:lnTo>
                      <a:pt x="693" y="57"/>
                    </a:lnTo>
                    <a:lnTo>
                      <a:pt x="690" y="76"/>
                    </a:lnTo>
                    <a:lnTo>
                      <a:pt x="683" y="92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5"/>
                    </a:lnTo>
                    <a:lnTo>
                      <a:pt x="58" y="115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2"/>
                    </a:lnTo>
                    <a:lnTo>
                      <a:pt x="3" y="76"/>
                    </a:lnTo>
                    <a:lnTo>
                      <a:pt x="0" y="57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2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8"/>
              <p:cNvSpPr>
                <a:spLocks/>
              </p:cNvSpPr>
              <p:nvPr/>
            </p:nvSpPr>
            <p:spPr bwMode="auto">
              <a:xfrm>
                <a:off x="2062" y="1283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6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6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6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6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9"/>
              <p:cNvSpPr>
                <a:spLocks/>
              </p:cNvSpPr>
              <p:nvPr/>
            </p:nvSpPr>
            <p:spPr bwMode="auto">
              <a:xfrm>
                <a:off x="2062" y="1340"/>
                <a:ext cx="115" cy="20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5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5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5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5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40"/>
              <p:cNvSpPr>
                <a:spLocks/>
              </p:cNvSpPr>
              <p:nvPr/>
            </p:nvSpPr>
            <p:spPr bwMode="auto">
              <a:xfrm>
                <a:off x="2062" y="1398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0 h 116"/>
                  <a:gd name="T8" fmla="*/ 683 w 693"/>
                  <a:gd name="T9" fmla="*/ 22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7 h 116"/>
                  <a:gd name="T16" fmla="*/ 683 w 693"/>
                  <a:gd name="T17" fmla="*/ 93 h 116"/>
                  <a:gd name="T18" fmla="*/ 670 w 693"/>
                  <a:gd name="T19" fmla="*/ 105 h 116"/>
                  <a:gd name="T20" fmla="*/ 655 w 693"/>
                  <a:gd name="T21" fmla="*/ 112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2 h 116"/>
                  <a:gd name="T28" fmla="*/ 22 w 693"/>
                  <a:gd name="T29" fmla="*/ 105 h 116"/>
                  <a:gd name="T30" fmla="*/ 11 w 693"/>
                  <a:gd name="T31" fmla="*/ 93 h 116"/>
                  <a:gd name="T32" fmla="*/ 3 w 693"/>
                  <a:gd name="T33" fmla="*/ 77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2 h 116"/>
                  <a:gd name="T40" fmla="*/ 22 w 693"/>
                  <a:gd name="T41" fmla="*/ 10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7"/>
                    </a:lnTo>
                    <a:lnTo>
                      <a:pt x="683" y="93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3"/>
                    </a:lnTo>
                    <a:lnTo>
                      <a:pt x="3" y="77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41"/>
              <p:cNvSpPr>
                <a:spLocks noEditPoints="1"/>
              </p:cNvSpPr>
              <p:nvPr/>
            </p:nvSpPr>
            <p:spPr bwMode="auto">
              <a:xfrm>
                <a:off x="2274" y="928"/>
                <a:ext cx="84" cy="84"/>
              </a:xfrm>
              <a:custGeom>
                <a:avLst/>
                <a:gdLst>
                  <a:gd name="T0" fmla="*/ 320 w 509"/>
                  <a:gd name="T1" fmla="*/ 112 h 508"/>
                  <a:gd name="T2" fmla="*/ 294 w 509"/>
                  <a:gd name="T3" fmla="*/ 126 h 508"/>
                  <a:gd name="T4" fmla="*/ 122 w 509"/>
                  <a:gd name="T5" fmla="*/ 304 h 508"/>
                  <a:gd name="T6" fmla="*/ 117 w 509"/>
                  <a:gd name="T7" fmla="*/ 337 h 508"/>
                  <a:gd name="T8" fmla="*/ 133 w 509"/>
                  <a:gd name="T9" fmla="*/ 369 h 508"/>
                  <a:gd name="T10" fmla="*/ 165 w 509"/>
                  <a:gd name="T11" fmla="*/ 386 h 508"/>
                  <a:gd name="T12" fmla="*/ 199 w 509"/>
                  <a:gd name="T13" fmla="*/ 381 h 508"/>
                  <a:gd name="T14" fmla="*/ 375 w 509"/>
                  <a:gd name="T15" fmla="*/ 207 h 508"/>
                  <a:gd name="T16" fmla="*/ 391 w 509"/>
                  <a:gd name="T17" fmla="*/ 183 h 508"/>
                  <a:gd name="T18" fmla="*/ 391 w 509"/>
                  <a:gd name="T19" fmla="*/ 151 h 508"/>
                  <a:gd name="T20" fmla="*/ 375 w 509"/>
                  <a:gd name="T21" fmla="*/ 126 h 508"/>
                  <a:gd name="T22" fmla="*/ 351 w 509"/>
                  <a:gd name="T23" fmla="*/ 112 h 508"/>
                  <a:gd name="T24" fmla="*/ 338 w 509"/>
                  <a:gd name="T25" fmla="*/ 0 h 508"/>
                  <a:gd name="T26" fmla="*/ 389 w 509"/>
                  <a:gd name="T27" fmla="*/ 8 h 508"/>
                  <a:gd name="T28" fmla="*/ 436 w 509"/>
                  <a:gd name="T29" fmla="*/ 33 h 508"/>
                  <a:gd name="T30" fmla="*/ 475 w 509"/>
                  <a:gd name="T31" fmla="*/ 73 h 508"/>
                  <a:gd name="T32" fmla="*/ 500 w 509"/>
                  <a:gd name="T33" fmla="*/ 120 h 508"/>
                  <a:gd name="T34" fmla="*/ 509 w 509"/>
                  <a:gd name="T35" fmla="*/ 173 h 508"/>
                  <a:gd name="T36" fmla="*/ 500 w 509"/>
                  <a:gd name="T37" fmla="*/ 227 h 508"/>
                  <a:gd name="T38" fmla="*/ 475 w 509"/>
                  <a:gd name="T39" fmla="*/ 275 h 508"/>
                  <a:gd name="T40" fmla="*/ 294 w 509"/>
                  <a:gd name="T41" fmla="*/ 456 h 508"/>
                  <a:gd name="T42" fmla="*/ 249 w 509"/>
                  <a:gd name="T43" fmla="*/ 489 h 508"/>
                  <a:gd name="T44" fmla="*/ 199 w 509"/>
                  <a:gd name="T45" fmla="*/ 506 h 508"/>
                  <a:gd name="T46" fmla="*/ 146 w 509"/>
                  <a:gd name="T47" fmla="*/ 506 h 508"/>
                  <a:gd name="T48" fmla="*/ 97 w 509"/>
                  <a:gd name="T49" fmla="*/ 489 h 508"/>
                  <a:gd name="T50" fmla="*/ 53 w 509"/>
                  <a:gd name="T51" fmla="*/ 456 h 508"/>
                  <a:gd name="T52" fmla="*/ 19 w 509"/>
                  <a:gd name="T53" fmla="*/ 410 h 508"/>
                  <a:gd name="T54" fmla="*/ 2 w 509"/>
                  <a:gd name="T55" fmla="*/ 359 h 508"/>
                  <a:gd name="T56" fmla="*/ 2 w 509"/>
                  <a:gd name="T57" fmla="*/ 306 h 508"/>
                  <a:gd name="T58" fmla="*/ 19 w 509"/>
                  <a:gd name="T59" fmla="*/ 257 h 508"/>
                  <a:gd name="T60" fmla="*/ 53 w 509"/>
                  <a:gd name="T61" fmla="*/ 213 h 508"/>
                  <a:gd name="T62" fmla="*/ 236 w 509"/>
                  <a:gd name="T63" fmla="*/ 33 h 508"/>
                  <a:gd name="T64" fmla="*/ 285 w 509"/>
                  <a:gd name="T65" fmla="*/ 8 h 508"/>
                  <a:gd name="T66" fmla="*/ 338 w 509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8">
                    <a:moveTo>
                      <a:pt x="335" y="109"/>
                    </a:moveTo>
                    <a:lnTo>
                      <a:pt x="320" y="112"/>
                    </a:lnTo>
                    <a:lnTo>
                      <a:pt x="307" y="117"/>
                    </a:lnTo>
                    <a:lnTo>
                      <a:pt x="294" y="126"/>
                    </a:lnTo>
                    <a:lnTo>
                      <a:pt x="133" y="288"/>
                    </a:lnTo>
                    <a:lnTo>
                      <a:pt x="122" y="304"/>
                    </a:lnTo>
                    <a:lnTo>
                      <a:pt x="117" y="321"/>
                    </a:lnTo>
                    <a:lnTo>
                      <a:pt x="117" y="337"/>
                    </a:lnTo>
                    <a:lnTo>
                      <a:pt x="122" y="354"/>
                    </a:lnTo>
                    <a:lnTo>
                      <a:pt x="133" y="369"/>
                    </a:lnTo>
                    <a:lnTo>
                      <a:pt x="148" y="381"/>
                    </a:lnTo>
                    <a:lnTo>
                      <a:pt x="165" y="386"/>
                    </a:lnTo>
                    <a:lnTo>
                      <a:pt x="182" y="386"/>
                    </a:lnTo>
                    <a:lnTo>
                      <a:pt x="199" y="381"/>
                    </a:lnTo>
                    <a:lnTo>
                      <a:pt x="214" y="369"/>
                    </a:lnTo>
                    <a:lnTo>
                      <a:pt x="375" y="207"/>
                    </a:lnTo>
                    <a:lnTo>
                      <a:pt x="385" y="196"/>
                    </a:lnTo>
                    <a:lnTo>
                      <a:pt x="391" y="183"/>
                    </a:lnTo>
                    <a:lnTo>
                      <a:pt x="393" y="167"/>
                    </a:lnTo>
                    <a:lnTo>
                      <a:pt x="391" y="151"/>
                    </a:lnTo>
                    <a:lnTo>
                      <a:pt x="385" y="139"/>
                    </a:lnTo>
                    <a:lnTo>
                      <a:pt x="375" y="126"/>
                    </a:lnTo>
                    <a:lnTo>
                      <a:pt x="364" y="117"/>
                    </a:lnTo>
                    <a:lnTo>
                      <a:pt x="351" y="112"/>
                    </a:lnTo>
                    <a:lnTo>
                      <a:pt x="335" y="109"/>
                    </a:lnTo>
                    <a:close/>
                    <a:moveTo>
                      <a:pt x="338" y="0"/>
                    </a:moveTo>
                    <a:lnTo>
                      <a:pt x="364" y="2"/>
                    </a:lnTo>
                    <a:lnTo>
                      <a:pt x="389" y="8"/>
                    </a:lnTo>
                    <a:lnTo>
                      <a:pt x="413" y="18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90" y="96"/>
                    </a:lnTo>
                    <a:lnTo>
                      <a:pt x="500" y="120"/>
                    </a:lnTo>
                    <a:lnTo>
                      <a:pt x="507" y="146"/>
                    </a:lnTo>
                    <a:lnTo>
                      <a:pt x="509" y="173"/>
                    </a:lnTo>
                    <a:lnTo>
                      <a:pt x="507" y="201"/>
                    </a:lnTo>
                    <a:lnTo>
                      <a:pt x="500" y="227"/>
                    </a:lnTo>
                    <a:lnTo>
                      <a:pt x="490" y="252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2" y="475"/>
                    </a:lnTo>
                    <a:lnTo>
                      <a:pt x="249" y="489"/>
                    </a:lnTo>
                    <a:lnTo>
                      <a:pt x="224" y="499"/>
                    </a:lnTo>
                    <a:lnTo>
                      <a:pt x="199" y="506"/>
                    </a:lnTo>
                    <a:lnTo>
                      <a:pt x="174" y="508"/>
                    </a:lnTo>
                    <a:lnTo>
                      <a:pt x="146" y="506"/>
                    </a:lnTo>
                    <a:lnTo>
                      <a:pt x="121" y="499"/>
                    </a:lnTo>
                    <a:lnTo>
                      <a:pt x="97" y="489"/>
                    </a:lnTo>
                    <a:lnTo>
                      <a:pt x="74" y="475"/>
                    </a:lnTo>
                    <a:lnTo>
                      <a:pt x="53" y="456"/>
                    </a:lnTo>
                    <a:lnTo>
                      <a:pt x="34" y="434"/>
                    </a:lnTo>
                    <a:lnTo>
                      <a:pt x="19" y="410"/>
                    </a:lnTo>
                    <a:lnTo>
                      <a:pt x="9" y="385"/>
                    </a:lnTo>
                    <a:lnTo>
                      <a:pt x="2" y="359"/>
                    </a:lnTo>
                    <a:lnTo>
                      <a:pt x="0" y="332"/>
                    </a:lnTo>
                    <a:lnTo>
                      <a:pt x="2" y="306"/>
                    </a:lnTo>
                    <a:lnTo>
                      <a:pt x="9" y="281"/>
                    </a:lnTo>
                    <a:lnTo>
                      <a:pt x="19" y="257"/>
                    </a:lnTo>
                    <a:lnTo>
                      <a:pt x="34" y="233"/>
                    </a:lnTo>
                    <a:lnTo>
                      <a:pt x="53" y="213"/>
                    </a:lnTo>
                    <a:lnTo>
                      <a:pt x="214" y="52"/>
                    </a:lnTo>
                    <a:lnTo>
                      <a:pt x="236" y="33"/>
                    </a:lnTo>
                    <a:lnTo>
                      <a:pt x="260" y="18"/>
                    </a:lnTo>
                    <a:lnTo>
                      <a:pt x="285" y="8"/>
                    </a:lnTo>
                    <a:lnTo>
                      <a:pt x="311" y="2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42"/>
              <p:cNvSpPr>
                <a:spLocks noEditPoints="1"/>
              </p:cNvSpPr>
              <p:nvPr/>
            </p:nvSpPr>
            <p:spPr bwMode="auto">
              <a:xfrm>
                <a:off x="2192" y="1008"/>
                <a:ext cx="85" cy="85"/>
              </a:xfrm>
              <a:custGeom>
                <a:avLst/>
                <a:gdLst>
                  <a:gd name="T0" fmla="*/ 319 w 508"/>
                  <a:gd name="T1" fmla="*/ 117 h 508"/>
                  <a:gd name="T2" fmla="*/ 294 w 508"/>
                  <a:gd name="T3" fmla="*/ 133 h 508"/>
                  <a:gd name="T4" fmla="*/ 122 w 508"/>
                  <a:gd name="T5" fmla="*/ 310 h 508"/>
                  <a:gd name="T6" fmla="*/ 116 w 508"/>
                  <a:gd name="T7" fmla="*/ 343 h 508"/>
                  <a:gd name="T8" fmla="*/ 132 w 508"/>
                  <a:gd name="T9" fmla="*/ 375 h 508"/>
                  <a:gd name="T10" fmla="*/ 165 w 508"/>
                  <a:gd name="T11" fmla="*/ 392 h 508"/>
                  <a:gd name="T12" fmla="*/ 198 w 508"/>
                  <a:gd name="T13" fmla="*/ 386 h 508"/>
                  <a:gd name="T14" fmla="*/ 375 w 508"/>
                  <a:gd name="T15" fmla="*/ 214 h 508"/>
                  <a:gd name="T16" fmla="*/ 391 w 508"/>
                  <a:gd name="T17" fmla="*/ 189 h 508"/>
                  <a:gd name="T18" fmla="*/ 391 w 508"/>
                  <a:gd name="T19" fmla="*/ 157 h 508"/>
                  <a:gd name="T20" fmla="*/ 375 w 508"/>
                  <a:gd name="T21" fmla="*/ 133 h 508"/>
                  <a:gd name="T22" fmla="*/ 351 w 508"/>
                  <a:gd name="T23" fmla="*/ 117 h 508"/>
                  <a:gd name="T24" fmla="*/ 337 w 508"/>
                  <a:gd name="T25" fmla="*/ 0 h 508"/>
                  <a:gd name="T26" fmla="*/ 388 w 508"/>
                  <a:gd name="T27" fmla="*/ 8 h 508"/>
                  <a:gd name="T28" fmla="*/ 436 w 508"/>
                  <a:gd name="T29" fmla="*/ 33 h 508"/>
                  <a:gd name="T30" fmla="*/ 475 w 508"/>
                  <a:gd name="T31" fmla="*/ 73 h 508"/>
                  <a:gd name="T32" fmla="*/ 500 w 508"/>
                  <a:gd name="T33" fmla="*/ 120 h 508"/>
                  <a:gd name="T34" fmla="*/ 508 w 508"/>
                  <a:gd name="T35" fmla="*/ 173 h 508"/>
                  <a:gd name="T36" fmla="*/ 500 w 508"/>
                  <a:gd name="T37" fmla="*/ 228 h 508"/>
                  <a:gd name="T38" fmla="*/ 475 w 508"/>
                  <a:gd name="T39" fmla="*/ 275 h 508"/>
                  <a:gd name="T40" fmla="*/ 294 w 508"/>
                  <a:gd name="T41" fmla="*/ 456 h 508"/>
                  <a:gd name="T42" fmla="*/ 250 w 508"/>
                  <a:gd name="T43" fmla="*/ 491 h 508"/>
                  <a:gd name="T44" fmla="*/ 200 w 508"/>
                  <a:gd name="T45" fmla="*/ 506 h 508"/>
                  <a:gd name="T46" fmla="*/ 146 w 508"/>
                  <a:gd name="T47" fmla="*/ 506 h 508"/>
                  <a:gd name="T48" fmla="*/ 96 w 508"/>
                  <a:gd name="T49" fmla="*/ 489 h 508"/>
                  <a:gd name="T50" fmla="*/ 51 w 508"/>
                  <a:gd name="T51" fmla="*/ 456 h 508"/>
                  <a:gd name="T52" fmla="*/ 19 w 508"/>
                  <a:gd name="T53" fmla="*/ 411 h 508"/>
                  <a:gd name="T54" fmla="*/ 2 w 508"/>
                  <a:gd name="T55" fmla="*/ 359 h 508"/>
                  <a:gd name="T56" fmla="*/ 2 w 508"/>
                  <a:gd name="T57" fmla="*/ 306 h 508"/>
                  <a:gd name="T58" fmla="*/ 19 w 508"/>
                  <a:gd name="T59" fmla="*/ 256 h 508"/>
                  <a:gd name="T60" fmla="*/ 51 w 508"/>
                  <a:gd name="T61" fmla="*/ 214 h 508"/>
                  <a:gd name="T62" fmla="*/ 235 w 508"/>
                  <a:gd name="T63" fmla="*/ 33 h 508"/>
                  <a:gd name="T64" fmla="*/ 284 w 508"/>
                  <a:gd name="T65" fmla="*/ 8 h 508"/>
                  <a:gd name="T66" fmla="*/ 337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335" y="115"/>
                    </a:moveTo>
                    <a:lnTo>
                      <a:pt x="319" y="117"/>
                    </a:lnTo>
                    <a:lnTo>
                      <a:pt x="305" y="123"/>
                    </a:lnTo>
                    <a:lnTo>
                      <a:pt x="294" y="133"/>
                    </a:lnTo>
                    <a:lnTo>
                      <a:pt x="132" y="294"/>
                    </a:lnTo>
                    <a:lnTo>
                      <a:pt x="122" y="310"/>
                    </a:lnTo>
                    <a:lnTo>
                      <a:pt x="116" y="326"/>
                    </a:lnTo>
                    <a:lnTo>
                      <a:pt x="116" y="343"/>
                    </a:lnTo>
                    <a:lnTo>
                      <a:pt x="122" y="360"/>
                    </a:lnTo>
                    <a:lnTo>
                      <a:pt x="132" y="375"/>
                    </a:lnTo>
                    <a:lnTo>
                      <a:pt x="148" y="386"/>
                    </a:lnTo>
                    <a:lnTo>
                      <a:pt x="165" y="392"/>
                    </a:lnTo>
                    <a:lnTo>
                      <a:pt x="181" y="392"/>
                    </a:lnTo>
                    <a:lnTo>
                      <a:pt x="198" y="386"/>
                    </a:lnTo>
                    <a:lnTo>
                      <a:pt x="213" y="375"/>
                    </a:lnTo>
                    <a:lnTo>
                      <a:pt x="375" y="214"/>
                    </a:lnTo>
                    <a:lnTo>
                      <a:pt x="384" y="201"/>
                    </a:lnTo>
                    <a:lnTo>
                      <a:pt x="391" y="189"/>
                    </a:lnTo>
                    <a:lnTo>
                      <a:pt x="393" y="173"/>
                    </a:lnTo>
                    <a:lnTo>
                      <a:pt x="391" y="157"/>
                    </a:lnTo>
                    <a:lnTo>
                      <a:pt x="384" y="145"/>
                    </a:lnTo>
                    <a:lnTo>
                      <a:pt x="375" y="133"/>
                    </a:lnTo>
                    <a:lnTo>
                      <a:pt x="363" y="123"/>
                    </a:lnTo>
                    <a:lnTo>
                      <a:pt x="351" y="117"/>
                    </a:lnTo>
                    <a:lnTo>
                      <a:pt x="335" y="115"/>
                    </a:lnTo>
                    <a:close/>
                    <a:moveTo>
                      <a:pt x="337" y="0"/>
                    </a:moveTo>
                    <a:lnTo>
                      <a:pt x="363" y="2"/>
                    </a:lnTo>
                    <a:lnTo>
                      <a:pt x="388" y="8"/>
                    </a:lnTo>
                    <a:lnTo>
                      <a:pt x="413" y="19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89" y="96"/>
                    </a:lnTo>
                    <a:lnTo>
                      <a:pt x="500" y="120"/>
                    </a:lnTo>
                    <a:lnTo>
                      <a:pt x="506" y="146"/>
                    </a:lnTo>
                    <a:lnTo>
                      <a:pt x="508" y="173"/>
                    </a:lnTo>
                    <a:lnTo>
                      <a:pt x="506" y="200"/>
                    </a:lnTo>
                    <a:lnTo>
                      <a:pt x="500" y="228"/>
                    </a:lnTo>
                    <a:lnTo>
                      <a:pt x="489" y="253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3" y="477"/>
                    </a:lnTo>
                    <a:lnTo>
                      <a:pt x="250" y="491"/>
                    </a:lnTo>
                    <a:lnTo>
                      <a:pt x="226" y="502"/>
                    </a:lnTo>
                    <a:lnTo>
                      <a:pt x="200" y="506"/>
                    </a:lnTo>
                    <a:lnTo>
                      <a:pt x="173" y="508"/>
                    </a:lnTo>
                    <a:lnTo>
                      <a:pt x="146" y="506"/>
                    </a:lnTo>
                    <a:lnTo>
                      <a:pt x="121" y="500"/>
                    </a:lnTo>
                    <a:lnTo>
                      <a:pt x="96" y="489"/>
                    </a:lnTo>
                    <a:lnTo>
                      <a:pt x="73" y="475"/>
                    </a:lnTo>
                    <a:lnTo>
                      <a:pt x="51" y="456"/>
                    </a:lnTo>
                    <a:lnTo>
                      <a:pt x="33" y="435"/>
                    </a:lnTo>
                    <a:lnTo>
                      <a:pt x="19" y="411"/>
                    </a:lnTo>
                    <a:lnTo>
                      <a:pt x="8" y="385"/>
                    </a:lnTo>
                    <a:lnTo>
                      <a:pt x="2" y="359"/>
                    </a:lnTo>
                    <a:lnTo>
                      <a:pt x="0" y="333"/>
                    </a:lnTo>
                    <a:lnTo>
                      <a:pt x="2" y="306"/>
                    </a:lnTo>
                    <a:lnTo>
                      <a:pt x="8" y="281"/>
                    </a:lnTo>
                    <a:lnTo>
                      <a:pt x="19" y="256"/>
                    </a:lnTo>
                    <a:lnTo>
                      <a:pt x="33" y="234"/>
                    </a:lnTo>
                    <a:lnTo>
                      <a:pt x="51" y="214"/>
                    </a:lnTo>
                    <a:lnTo>
                      <a:pt x="213" y="52"/>
                    </a:lnTo>
                    <a:lnTo>
                      <a:pt x="235" y="33"/>
                    </a:lnTo>
                    <a:lnTo>
                      <a:pt x="259" y="19"/>
                    </a:lnTo>
                    <a:lnTo>
                      <a:pt x="284" y="8"/>
                    </a:lnTo>
                    <a:lnTo>
                      <a:pt x="311" y="2"/>
                    </a:lnTo>
                    <a:lnTo>
                      <a:pt x="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43"/>
              <p:cNvSpPr>
                <a:spLocks/>
              </p:cNvSpPr>
              <p:nvPr/>
            </p:nvSpPr>
            <p:spPr bwMode="auto">
              <a:xfrm>
                <a:off x="2251" y="987"/>
                <a:ext cx="47" cy="46"/>
              </a:xfrm>
              <a:custGeom>
                <a:avLst/>
                <a:gdLst>
                  <a:gd name="T0" fmla="*/ 210 w 276"/>
                  <a:gd name="T1" fmla="*/ 0 h 276"/>
                  <a:gd name="T2" fmla="*/ 228 w 276"/>
                  <a:gd name="T3" fmla="*/ 0 h 276"/>
                  <a:gd name="T4" fmla="*/ 245 w 276"/>
                  <a:gd name="T5" fmla="*/ 5 h 276"/>
                  <a:gd name="T6" fmla="*/ 259 w 276"/>
                  <a:gd name="T7" fmla="*/ 16 h 276"/>
                  <a:gd name="T8" fmla="*/ 271 w 276"/>
                  <a:gd name="T9" fmla="*/ 31 h 276"/>
                  <a:gd name="T10" fmla="*/ 276 w 276"/>
                  <a:gd name="T11" fmla="*/ 48 h 276"/>
                  <a:gd name="T12" fmla="*/ 276 w 276"/>
                  <a:gd name="T13" fmla="*/ 65 h 276"/>
                  <a:gd name="T14" fmla="*/ 271 w 276"/>
                  <a:gd name="T15" fmla="*/ 81 h 276"/>
                  <a:gd name="T16" fmla="*/ 259 w 276"/>
                  <a:gd name="T17" fmla="*/ 97 h 276"/>
                  <a:gd name="T18" fmla="*/ 98 w 276"/>
                  <a:gd name="T19" fmla="*/ 259 h 276"/>
                  <a:gd name="T20" fmla="*/ 86 w 276"/>
                  <a:gd name="T21" fmla="*/ 269 h 276"/>
                  <a:gd name="T22" fmla="*/ 72 w 276"/>
                  <a:gd name="T23" fmla="*/ 274 h 276"/>
                  <a:gd name="T24" fmla="*/ 58 w 276"/>
                  <a:gd name="T25" fmla="*/ 276 h 276"/>
                  <a:gd name="T26" fmla="*/ 42 w 276"/>
                  <a:gd name="T27" fmla="*/ 274 h 276"/>
                  <a:gd name="T28" fmla="*/ 28 w 276"/>
                  <a:gd name="T29" fmla="*/ 269 h 276"/>
                  <a:gd name="T30" fmla="*/ 17 w 276"/>
                  <a:gd name="T31" fmla="*/ 259 h 276"/>
                  <a:gd name="T32" fmla="*/ 6 w 276"/>
                  <a:gd name="T33" fmla="*/ 243 h 276"/>
                  <a:gd name="T34" fmla="*/ 0 w 276"/>
                  <a:gd name="T35" fmla="*/ 227 h 276"/>
                  <a:gd name="T36" fmla="*/ 0 w 276"/>
                  <a:gd name="T37" fmla="*/ 210 h 276"/>
                  <a:gd name="T38" fmla="*/ 6 w 276"/>
                  <a:gd name="T39" fmla="*/ 193 h 276"/>
                  <a:gd name="T40" fmla="*/ 17 w 276"/>
                  <a:gd name="T41" fmla="*/ 178 h 276"/>
                  <a:gd name="T42" fmla="*/ 179 w 276"/>
                  <a:gd name="T43" fmla="*/ 16 h 276"/>
                  <a:gd name="T44" fmla="*/ 193 w 276"/>
                  <a:gd name="T45" fmla="*/ 5 h 276"/>
                  <a:gd name="T46" fmla="*/ 210 w 276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6" h="276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5"/>
                    </a:lnTo>
                    <a:lnTo>
                      <a:pt x="259" y="16"/>
                    </a:lnTo>
                    <a:lnTo>
                      <a:pt x="271" y="31"/>
                    </a:lnTo>
                    <a:lnTo>
                      <a:pt x="276" y="48"/>
                    </a:lnTo>
                    <a:lnTo>
                      <a:pt x="276" y="65"/>
                    </a:lnTo>
                    <a:lnTo>
                      <a:pt x="271" y="81"/>
                    </a:lnTo>
                    <a:lnTo>
                      <a:pt x="259" y="97"/>
                    </a:lnTo>
                    <a:lnTo>
                      <a:pt x="98" y="259"/>
                    </a:lnTo>
                    <a:lnTo>
                      <a:pt x="86" y="269"/>
                    </a:lnTo>
                    <a:lnTo>
                      <a:pt x="72" y="274"/>
                    </a:lnTo>
                    <a:lnTo>
                      <a:pt x="58" y="276"/>
                    </a:lnTo>
                    <a:lnTo>
                      <a:pt x="42" y="274"/>
                    </a:lnTo>
                    <a:lnTo>
                      <a:pt x="28" y="269"/>
                    </a:lnTo>
                    <a:lnTo>
                      <a:pt x="17" y="259"/>
                    </a:lnTo>
                    <a:lnTo>
                      <a:pt x="6" y="243"/>
                    </a:lnTo>
                    <a:lnTo>
                      <a:pt x="0" y="227"/>
                    </a:lnTo>
                    <a:lnTo>
                      <a:pt x="0" y="210"/>
                    </a:lnTo>
                    <a:lnTo>
                      <a:pt x="6" y="193"/>
                    </a:lnTo>
                    <a:lnTo>
                      <a:pt x="17" y="178"/>
                    </a:lnTo>
                    <a:lnTo>
                      <a:pt x="179" y="16"/>
                    </a:lnTo>
                    <a:lnTo>
                      <a:pt x="193" y="5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44"/>
              <p:cNvSpPr>
                <a:spLocks/>
              </p:cNvSpPr>
              <p:nvPr/>
            </p:nvSpPr>
            <p:spPr bwMode="auto">
              <a:xfrm>
                <a:off x="2170" y="1069"/>
                <a:ext cx="46" cy="46"/>
              </a:xfrm>
              <a:custGeom>
                <a:avLst/>
                <a:gdLst>
                  <a:gd name="T0" fmla="*/ 210 w 277"/>
                  <a:gd name="T1" fmla="*/ 0 h 277"/>
                  <a:gd name="T2" fmla="*/ 228 w 277"/>
                  <a:gd name="T3" fmla="*/ 0 h 277"/>
                  <a:gd name="T4" fmla="*/ 245 w 277"/>
                  <a:gd name="T5" fmla="*/ 6 h 277"/>
                  <a:gd name="T6" fmla="*/ 260 w 277"/>
                  <a:gd name="T7" fmla="*/ 17 h 277"/>
                  <a:gd name="T8" fmla="*/ 270 w 277"/>
                  <a:gd name="T9" fmla="*/ 32 h 277"/>
                  <a:gd name="T10" fmla="*/ 277 w 277"/>
                  <a:gd name="T11" fmla="*/ 49 h 277"/>
                  <a:gd name="T12" fmla="*/ 277 w 277"/>
                  <a:gd name="T13" fmla="*/ 66 h 277"/>
                  <a:gd name="T14" fmla="*/ 270 w 277"/>
                  <a:gd name="T15" fmla="*/ 83 h 277"/>
                  <a:gd name="T16" fmla="*/ 260 w 277"/>
                  <a:gd name="T17" fmla="*/ 98 h 277"/>
                  <a:gd name="T18" fmla="*/ 103 w 277"/>
                  <a:gd name="T19" fmla="*/ 260 h 277"/>
                  <a:gd name="T20" fmla="*/ 91 w 277"/>
                  <a:gd name="T21" fmla="*/ 269 h 277"/>
                  <a:gd name="T22" fmla="*/ 75 w 277"/>
                  <a:gd name="T23" fmla="*/ 275 h 277"/>
                  <a:gd name="T24" fmla="*/ 57 w 277"/>
                  <a:gd name="T25" fmla="*/ 277 h 277"/>
                  <a:gd name="T26" fmla="*/ 42 w 277"/>
                  <a:gd name="T27" fmla="*/ 275 h 277"/>
                  <a:gd name="T28" fmla="*/ 29 w 277"/>
                  <a:gd name="T29" fmla="*/ 269 h 277"/>
                  <a:gd name="T30" fmla="*/ 17 w 277"/>
                  <a:gd name="T31" fmla="*/ 260 h 277"/>
                  <a:gd name="T32" fmla="*/ 6 w 277"/>
                  <a:gd name="T33" fmla="*/ 244 h 277"/>
                  <a:gd name="T34" fmla="*/ 0 w 277"/>
                  <a:gd name="T35" fmla="*/ 228 h 277"/>
                  <a:gd name="T36" fmla="*/ 0 w 277"/>
                  <a:gd name="T37" fmla="*/ 210 h 277"/>
                  <a:gd name="T38" fmla="*/ 6 w 277"/>
                  <a:gd name="T39" fmla="*/ 194 h 277"/>
                  <a:gd name="T40" fmla="*/ 17 w 277"/>
                  <a:gd name="T41" fmla="*/ 179 h 277"/>
                  <a:gd name="T42" fmla="*/ 179 w 277"/>
                  <a:gd name="T43" fmla="*/ 17 h 277"/>
                  <a:gd name="T44" fmla="*/ 194 w 277"/>
                  <a:gd name="T45" fmla="*/ 6 h 277"/>
                  <a:gd name="T46" fmla="*/ 210 w 277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7" h="277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6"/>
                    </a:lnTo>
                    <a:lnTo>
                      <a:pt x="260" y="17"/>
                    </a:lnTo>
                    <a:lnTo>
                      <a:pt x="270" y="32"/>
                    </a:lnTo>
                    <a:lnTo>
                      <a:pt x="277" y="49"/>
                    </a:lnTo>
                    <a:lnTo>
                      <a:pt x="277" y="66"/>
                    </a:lnTo>
                    <a:lnTo>
                      <a:pt x="270" y="83"/>
                    </a:lnTo>
                    <a:lnTo>
                      <a:pt x="260" y="98"/>
                    </a:lnTo>
                    <a:lnTo>
                      <a:pt x="103" y="260"/>
                    </a:lnTo>
                    <a:lnTo>
                      <a:pt x="91" y="269"/>
                    </a:lnTo>
                    <a:lnTo>
                      <a:pt x="75" y="275"/>
                    </a:lnTo>
                    <a:lnTo>
                      <a:pt x="57" y="277"/>
                    </a:lnTo>
                    <a:lnTo>
                      <a:pt x="42" y="275"/>
                    </a:lnTo>
                    <a:lnTo>
                      <a:pt x="29" y="269"/>
                    </a:lnTo>
                    <a:lnTo>
                      <a:pt x="17" y="260"/>
                    </a:lnTo>
                    <a:lnTo>
                      <a:pt x="6" y="244"/>
                    </a:lnTo>
                    <a:lnTo>
                      <a:pt x="0" y="228"/>
                    </a:lnTo>
                    <a:lnTo>
                      <a:pt x="0" y="210"/>
                    </a:lnTo>
                    <a:lnTo>
                      <a:pt x="6" y="194"/>
                    </a:lnTo>
                    <a:lnTo>
                      <a:pt x="17" y="179"/>
                    </a:lnTo>
                    <a:lnTo>
                      <a:pt x="179" y="17"/>
                    </a:lnTo>
                    <a:lnTo>
                      <a:pt x="194" y="6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45"/>
              <p:cNvSpPr>
                <a:spLocks noEditPoints="1"/>
              </p:cNvSpPr>
              <p:nvPr/>
            </p:nvSpPr>
            <p:spPr bwMode="auto">
              <a:xfrm>
                <a:off x="2112" y="1092"/>
                <a:ext cx="83" cy="63"/>
              </a:xfrm>
              <a:custGeom>
                <a:avLst/>
                <a:gdLst>
                  <a:gd name="T0" fmla="*/ 335 w 494"/>
                  <a:gd name="T1" fmla="*/ 106 h 377"/>
                  <a:gd name="T2" fmla="*/ 318 w 494"/>
                  <a:gd name="T3" fmla="*/ 106 h 377"/>
                  <a:gd name="T4" fmla="*/ 301 w 494"/>
                  <a:gd name="T5" fmla="*/ 111 h 377"/>
                  <a:gd name="T6" fmla="*/ 287 w 494"/>
                  <a:gd name="T7" fmla="*/ 123 h 377"/>
                  <a:gd name="T8" fmla="*/ 176 w 494"/>
                  <a:gd name="T9" fmla="*/ 232 h 377"/>
                  <a:gd name="T10" fmla="*/ 222 w 494"/>
                  <a:gd name="T11" fmla="*/ 238 h 377"/>
                  <a:gd name="T12" fmla="*/ 269 w 494"/>
                  <a:gd name="T13" fmla="*/ 246 h 377"/>
                  <a:gd name="T14" fmla="*/ 315 w 494"/>
                  <a:gd name="T15" fmla="*/ 255 h 377"/>
                  <a:gd name="T16" fmla="*/ 367 w 494"/>
                  <a:gd name="T17" fmla="*/ 204 h 377"/>
                  <a:gd name="T18" fmla="*/ 378 w 494"/>
                  <a:gd name="T19" fmla="*/ 188 h 377"/>
                  <a:gd name="T20" fmla="*/ 383 w 494"/>
                  <a:gd name="T21" fmla="*/ 171 h 377"/>
                  <a:gd name="T22" fmla="*/ 383 w 494"/>
                  <a:gd name="T23" fmla="*/ 154 h 377"/>
                  <a:gd name="T24" fmla="*/ 378 w 494"/>
                  <a:gd name="T25" fmla="*/ 138 h 377"/>
                  <a:gd name="T26" fmla="*/ 367 w 494"/>
                  <a:gd name="T27" fmla="*/ 123 h 377"/>
                  <a:gd name="T28" fmla="*/ 352 w 494"/>
                  <a:gd name="T29" fmla="*/ 111 h 377"/>
                  <a:gd name="T30" fmla="*/ 335 w 494"/>
                  <a:gd name="T31" fmla="*/ 106 h 377"/>
                  <a:gd name="T32" fmla="*/ 321 w 494"/>
                  <a:gd name="T33" fmla="*/ 0 h 377"/>
                  <a:gd name="T34" fmla="*/ 348 w 494"/>
                  <a:gd name="T35" fmla="*/ 2 h 377"/>
                  <a:gd name="T36" fmla="*/ 374 w 494"/>
                  <a:gd name="T37" fmla="*/ 7 h 377"/>
                  <a:gd name="T38" fmla="*/ 399 w 494"/>
                  <a:gd name="T39" fmla="*/ 17 h 377"/>
                  <a:gd name="T40" fmla="*/ 421 w 494"/>
                  <a:gd name="T41" fmla="*/ 30 h 377"/>
                  <a:gd name="T42" fmla="*/ 442 w 494"/>
                  <a:gd name="T43" fmla="*/ 47 h 377"/>
                  <a:gd name="T44" fmla="*/ 461 w 494"/>
                  <a:gd name="T45" fmla="*/ 69 h 377"/>
                  <a:gd name="T46" fmla="*/ 476 w 494"/>
                  <a:gd name="T47" fmla="*/ 93 h 377"/>
                  <a:gd name="T48" fmla="*/ 486 w 494"/>
                  <a:gd name="T49" fmla="*/ 119 h 377"/>
                  <a:gd name="T50" fmla="*/ 491 w 494"/>
                  <a:gd name="T51" fmla="*/ 145 h 377"/>
                  <a:gd name="T52" fmla="*/ 494 w 494"/>
                  <a:gd name="T53" fmla="*/ 171 h 377"/>
                  <a:gd name="T54" fmla="*/ 491 w 494"/>
                  <a:gd name="T55" fmla="*/ 197 h 377"/>
                  <a:gd name="T56" fmla="*/ 486 w 494"/>
                  <a:gd name="T57" fmla="*/ 223 h 377"/>
                  <a:gd name="T58" fmla="*/ 476 w 494"/>
                  <a:gd name="T59" fmla="*/ 247 h 377"/>
                  <a:gd name="T60" fmla="*/ 461 w 494"/>
                  <a:gd name="T61" fmla="*/ 270 h 377"/>
                  <a:gd name="T62" fmla="*/ 442 w 494"/>
                  <a:gd name="T63" fmla="*/ 290 h 377"/>
                  <a:gd name="T64" fmla="*/ 373 w 494"/>
                  <a:gd name="T65" fmla="*/ 359 h 377"/>
                  <a:gd name="T66" fmla="*/ 361 w 494"/>
                  <a:gd name="T67" fmla="*/ 369 h 377"/>
                  <a:gd name="T68" fmla="*/ 348 w 494"/>
                  <a:gd name="T69" fmla="*/ 375 h 377"/>
                  <a:gd name="T70" fmla="*/ 333 w 494"/>
                  <a:gd name="T71" fmla="*/ 377 h 377"/>
                  <a:gd name="T72" fmla="*/ 321 w 494"/>
                  <a:gd name="T73" fmla="*/ 377 h 377"/>
                  <a:gd name="T74" fmla="*/ 256 w 494"/>
                  <a:gd name="T75" fmla="*/ 361 h 377"/>
                  <a:gd name="T76" fmla="*/ 190 w 494"/>
                  <a:gd name="T77" fmla="*/ 351 h 377"/>
                  <a:gd name="T78" fmla="*/ 124 w 494"/>
                  <a:gd name="T79" fmla="*/ 345 h 377"/>
                  <a:gd name="T80" fmla="*/ 55 w 494"/>
                  <a:gd name="T81" fmla="*/ 343 h 377"/>
                  <a:gd name="T82" fmla="*/ 38 w 494"/>
                  <a:gd name="T83" fmla="*/ 338 h 377"/>
                  <a:gd name="T84" fmla="*/ 22 w 494"/>
                  <a:gd name="T85" fmla="*/ 329 h 377"/>
                  <a:gd name="T86" fmla="*/ 9 w 494"/>
                  <a:gd name="T87" fmla="*/ 313 h 377"/>
                  <a:gd name="T88" fmla="*/ 1 w 494"/>
                  <a:gd name="T89" fmla="*/ 296 h 377"/>
                  <a:gd name="T90" fmla="*/ 0 w 494"/>
                  <a:gd name="T91" fmla="*/ 278 h 377"/>
                  <a:gd name="T92" fmla="*/ 3 w 494"/>
                  <a:gd name="T93" fmla="*/ 262 h 377"/>
                  <a:gd name="T94" fmla="*/ 14 w 494"/>
                  <a:gd name="T95" fmla="*/ 240 h 377"/>
                  <a:gd name="T96" fmla="*/ 26 w 494"/>
                  <a:gd name="T97" fmla="*/ 223 h 377"/>
                  <a:gd name="T98" fmla="*/ 38 w 494"/>
                  <a:gd name="T99" fmla="*/ 209 h 377"/>
                  <a:gd name="T100" fmla="*/ 199 w 494"/>
                  <a:gd name="T101" fmla="*/ 47 h 377"/>
                  <a:gd name="T102" fmla="*/ 220 w 494"/>
                  <a:gd name="T103" fmla="*/ 30 h 377"/>
                  <a:gd name="T104" fmla="*/ 244 w 494"/>
                  <a:gd name="T105" fmla="*/ 17 h 377"/>
                  <a:gd name="T106" fmla="*/ 268 w 494"/>
                  <a:gd name="T107" fmla="*/ 7 h 377"/>
                  <a:gd name="T108" fmla="*/ 294 w 494"/>
                  <a:gd name="T109" fmla="*/ 2 h 377"/>
                  <a:gd name="T110" fmla="*/ 321 w 494"/>
                  <a:gd name="T1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4" h="377">
                    <a:moveTo>
                      <a:pt x="335" y="106"/>
                    </a:moveTo>
                    <a:lnTo>
                      <a:pt x="318" y="106"/>
                    </a:lnTo>
                    <a:lnTo>
                      <a:pt x="301" y="111"/>
                    </a:lnTo>
                    <a:lnTo>
                      <a:pt x="287" y="123"/>
                    </a:lnTo>
                    <a:lnTo>
                      <a:pt x="176" y="232"/>
                    </a:lnTo>
                    <a:lnTo>
                      <a:pt x="222" y="238"/>
                    </a:lnTo>
                    <a:lnTo>
                      <a:pt x="269" y="246"/>
                    </a:lnTo>
                    <a:lnTo>
                      <a:pt x="315" y="255"/>
                    </a:lnTo>
                    <a:lnTo>
                      <a:pt x="367" y="204"/>
                    </a:lnTo>
                    <a:lnTo>
                      <a:pt x="378" y="188"/>
                    </a:lnTo>
                    <a:lnTo>
                      <a:pt x="383" y="171"/>
                    </a:lnTo>
                    <a:lnTo>
                      <a:pt x="383" y="154"/>
                    </a:lnTo>
                    <a:lnTo>
                      <a:pt x="378" y="138"/>
                    </a:lnTo>
                    <a:lnTo>
                      <a:pt x="367" y="123"/>
                    </a:lnTo>
                    <a:lnTo>
                      <a:pt x="352" y="111"/>
                    </a:lnTo>
                    <a:lnTo>
                      <a:pt x="335" y="106"/>
                    </a:lnTo>
                    <a:close/>
                    <a:moveTo>
                      <a:pt x="321" y="0"/>
                    </a:moveTo>
                    <a:lnTo>
                      <a:pt x="348" y="2"/>
                    </a:lnTo>
                    <a:lnTo>
                      <a:pt x="374" y="7"/>
                    </a:lnTo>
                    <a:lnTo>
                      <a:pt x="399" y="17"/>
                    </a:lnTo>
                    <a:lnTo>
                      <a:pt x="421" y="30"/>
                    </a:lnTo>
                    <a:lnTo>
                      <a:pt x="442" y="47"/>
                    </a:lnTo>
                    <a:lnTo>
                      <a:pt x="461" y="69"/>
                    </a:lnTo>
                    <a:lnTo>
                      <a:pt x="476" y="93"/>
                    </a:lnTo>
                    <a:lnTo>
                      <a:pt x="486" y="119"/>
                    </a:lnTo>
                    <a:lnTo>
                      <a:pt x="491" y="145"/>
                    </a:lnTo>
                    <a:lnTo>
                      <a:pt x="494" y="171"/>
                    </a:lnTo>
                    <a:lnTo>
                      <a:pt x="491" y="197"/>
                    </a:lnTo>
                    <a:lnTo>
                      <a:pt x="486" y="223"/>
                    </a:lnTo>
                    <a:lnTo>
                      <a:pt x="476" y="247"/>
                    </a:lnTo>
                    <a:lnTo>
                      <a:pt x="461" y="270"/>
                    </a:lnTo>
                    <a:lnTo>
                      <a:pt x="442" y="290"/>
                    </a:lnTo>
                    <a:lnTo>
                      <a:pt x="373" y="359"/>
                    </a:lnTo>
                    <a:lnTo>
                      <a:pt x="361" y="369"/>
                    </a:lnTo>
                    <a:lnTo>
                      <a:pt x="348" y="375"/>
                    </a:lnTo>
                    <a:lnTo>
                      <a:pt x="333" y="377"/>
                    </a:lnTo>
                    <a:lnTo>
                      <a:pt x="321" y="377"/>
                    </a:lnTo>
                    <a:lnTo>
                      <a:pt x="256" y="361"/>
                    </a:lnTo>
                    <a:lnTo>
                      <a:pt x="190" y="351"/>
                    </a:lnTo>
                    <a:lnTo>
                      <a:pt x="124" y="345"/>
                    </a:lnTo>
                    <a:lnTo>
                      <a:pt x="55" y="343"/>
                    </a:lnTo>
                    <a:lnTo>
                      <a:pt x="38" y="338"/>
                    </a:lnTo>
                    <a:lnTo>
                      <a:pt x="22" y="329"/>
                    </a:lnTo>
                    <a:lnTo>
                      <a:pt x="9" y="313"/>
                    </a:lnTo>
                    <a:lnTo>
                      <a:pt x="1" y="296"/>
                    </a:lnTo>
                    <a:lnTo>
                      <a:pt x="0" y="278"/>
                    </a:lnTo>
                    <a:lnTo>
                      <a:pt x="3" y="262"/>
                    </a:lnTo>
                    <a:lnTo>
                      <a:pt x="14" y="240"/>
                    </a:lnTo>
                    <a:lnTo>
                      <a:pt x="26" y="223"/>
                    </a:lnTo>
                    <a:lnTo>
                      <a:pt x="38" y="209"/>
                    </a:lnTo>
                    <a:lnTo>
                      <a:pt x="199" y="47"/>
                    </a:lnTo>
                    <a:lnTo>
                      <a:pt x="220" y="30"/>
                    </a:lnTo>
                    <a:lnTo>
                      <a:pt x="244" y="17"/>
                    </a:lnTo>
                    <a:lnTo>
                      <a:pt x="268" y="7"/>
                    </a:lnTo>
                    <a:lnTo>
                      <a:pt x="294" y="2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837107" y="911736"/>
            <a:ext cx="333345" cy="333345"/>
            <a:chOff x="2270155" y="2609356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타원 18"/>
            <p:cNvSpPr/>
            <p:nvPr/>
          </p:nvSpPr>
          <p:spPr>
            <a:xfrm>
              <a:off x="2270155" y="2609356"/>
              <a:ext cx="1386930" cy="138693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50"/>
            <p:cNvSpPr>
              <a:spLocks noEditPoints="1"/>
            </p:cNvSpPr>
            <p:nvPr/>
          </p:nvSpPr>
          <p:spPr bwMode="auto">
            <a:xfrm>
              <a:off x="2365375" y="3060700"/>
              <a:ext cx="1196975" cy="477838"/>
            </a:xfrm>
            <a:custGeom>
              <a:avLst/>
              <a:gdLst>
                <a:gd name="T0" fmla="*/ 2586 w 3770"/>
                <a:gd name="T1" fmla="*/ 175 h 1504"/>
                <a:gd name="T2" fmla="*/ 2344 w 3770"/>
                <a:gd name="T3" fmla="*/ 354 h 1504"/>
                <a:gd name="T4" fmla="*/ 2212 w 3770"/>
                <a:gd name="T5" fmla="*/ 625 h 1504"/>
                <a:gd name="T6" fmla="*/ 2228 w 3770"/>
                <a:gd name="T7" fmla="*/ 939 h 1504"/>
                <a:gd name="T8" fmla="*/ 2384 w 3770"/>
                <a:gd name="T9" fmla="*/ 1195 h 1504"/>
                <a:gd name="T10" fmla="*/ 2644 w 3770"/>
                <a:gd name="T11" fmla="*/ 1350 h 1504"/>
                <a:gd name="T12" fmla="*/ 2959 w 3770"/>
                <a:gd name="T13" fmla="*/ 1366 h 1504"/>
                <a:gd name="T14" fmla="*/ 3231 w 3770"/>
                <a:gd name="T15" fmla="*/ 1238 h 1504"/>
                <a:gd name="T16" fmla="*/ 3408 w 3770"/>
                <a:gd name="T17" fmla="*/ 998 h 1504"/>
                <a:gd name="T18" fmla="*/ 3452 w 3770"/>
                <a:gd name="T19" fmla="*/ 687 h 1504"/>
                <a:gd name="T20" fmla="*/ 3351 w 3770"/>
                <a:gd name="T21" fmla="*/ 400 h 1504"/>
                <a:gd name="T22" fmla="*/ 3131 w 3770"/>
                <a:gd name="T23" fmla="*/ 200 h 1504"/>
                <a:gd name="T24" fmla="*/ 2832 w 3770"/>
                <a:gd name="T25" fmla="*/ 125 h 1504"/>
                <a:gd name="T26" fmla="*/ 701 w 3770"/>
                <a:gd name="T27" fmla="*/ 175 h 1504"/>
                <a:gd name="T28" fmla="*/ 459 w 3770"/>
                <a:gd name="T29" fmla="*/ 354 h 1504"/>
                <a:gd name="T30" fmla="*/ 327 w 3770"/>
                <a:gd name="T31" fmla="*/ 625 h 1504"/>
                <a:gd name="T32" fmla="*/ 343 w 3770"/>
                <a:gd name="T33" fmla="*/ 939 h 1504"/>
                <a:gd name="T34" fmla="*/ 499 w 3770"/>
                <a:gd name="T35" fmla="*/ 1195 h 1504"/>
                <a:gd name="T36" fmla="*/ 759 w 3770"/>
                <a:gd name="T37" fmla="*/ 1350 h 1504"/>
                <a:gd name="T38" fmla="*/ 1074 w 3770"/>
                <a:gd name="T39" fmla="*/ 1366 h 1504"/>
                <a:gd name="T40" fmla="*/ 1346 w 3770"/>
                <a:gd name="T41" fmla="*/ 1238 h 1504"/>
                <a:gd name="T42" fmla="*/ 1523 w 3770"/>
                <a:gd name="T43" fmla="*/ 998 h 1504"/>
                <a:gd name="T44" fmla="*/ 1567 w 3770"/>
                <a:gd name="T45" fmla="*/ 687 h 1504"/>
                <a:gd name="T46" fmla="*/ 1466 w 3770"/>
                <a:gd name="T47" fmla="*/ 400 h 1504"/>
                <a:gd name="T48" fmla="*/ 1246 w 3770"/>
                <a:gd name="T49" fmla="*/ 200 h 1504"/>
                <a:gd name="T50" fmla="*/ 947 w 3770"/>
                <a:gd name="T51" fmla="*/ 125 h 1504"/>
                <a:gd name="T52" fmla="*/ 1220 w 3770"/>
                <a:gd name="T53" fmla="*/ 52 h 1504"/>
                <a:gd name="T54" fmla="*/ 1497 w 3770"/>
                <a:gd name="T55" fmla="*/ 241 h 1504"/>
                <a:gd name="T56" fmla="*/ 1663 w 3770"/>
                <a:gd name="T57" fmla="*/ 533 h 1504"/>
                <a:gd name="T58" fmla="*/ 1842 w 3770"/>
                <a:gd name="T59" fmla="*/ 525 h 1504"/>
                <a:gd name="T60" fmla="*/ 2052 w 3770"/>
                <a:gd name="T61" fmla="*/ 573 h 1504"/>
                <a:gd name="T62" fmla="*/ 2192 w 3770"/>
                <a:gd name="T63" fmla="*/ 347 h 1504"/>
                <a:gd name="T64" fmla="*/ 2433 w 3770"/>
                <a:gd name="T65" fmla="*/ 112 h 1504"/>
                <a:gd name="T66" fmla="*/ 2760 w 3770"/>
                <a:gd name="T67" fmla="*/ 3 h 1504"/>
                <a:gd name="T68" fmla="*/ 3112 w 3770"/>
                <a:gd name="T69" fmla="*/ 54 h 1504"/>
                <a:gd name="T70" fmla="*/ 3392 w 3770"/>
                <a:gd name="T71" fmla="*/ 253 h 1504"/>
                <a:gd name="T72" fmla="*/ 3555 w 3770"/>
                <a:gd name="T73" fmla="*/ 557 h 1504"/>
                <a:gd name="T74" fmla="*/ 3757 w 3770"/>
                <a:gd name="T75" fmla="*/ 653 h 1504"/>
                <a:gd name="T76" fmla="*/ 3744 w 3770"/>
                <a:gd name="T77" fmla="*/ 741 h 1504"/>
                <a:gd name="T78" fmla="*/ 3568 w 3770"/>
                <a:gd name="T79" fmla="*/ 896 h 1504"/>
                <a:gd name="T80" fmla="*/ 3428 w 3770"/>
                <a:gd name="T81" fmla="*/ 1207 h 1504"/>
                <a:gd name="T82" fmla="*/ 3170 w 3770"/>
                <a:gd name="T83" fmla="*/ 1423 h 1504"/>
                <a:gd name="T84" fmla="*/ 2832 w 3770"/>
                <a:gd name="T85" fmla="*/ 1504 h 1504"/>
                <a:gd name="T86" fmla="*/ 2495 w 3770"/>
                <a:gd name="T87" fmla="*/ 1426 h 1504"/>
                <a:gd name="T88" fmla="*/ 2236 w 3770"/>
                <a:gd name="T89" fmla="*/ 1216 h 1504"/>
                <a:gd name="T90" fmla="*/ 2092 w 3770"/>
                <a:gd name="T91" fmla="*/ 912 h 1504"/>
                <a:gd name="T92" fmla="*/ 1986 w 3770"/>
                <a:gd name="T93" fmla="*/ 680 h 1504"/>
                <a:gd name="T94" fmla="*/ 1816 w 3770"/>
                <a:gd name="T95" fmla="*/ 662 h 1504"/>
                <a:gd name="T96" fmla="*/ 1690 w 3770"/>
                <a:gd name="T97" fmla="*/ 843 h 1504"/>
                <a:gd name="T98" fmla="*/ 1575 w 3770"/>
                <a:gd name="T99" fmla="*/ 1161 h 1504"/>
                <a:gd name="T100" fmla="*/ 1338 w 3770"/>
                <a:gd name="T101" fmla="*/ 1394 h 1504"/>
                <a:gd name="T102" fmla="*/ 1018 w 3770"/>
                <a:gd name="T103" fmla="*/ 1501 h 1504"/>
                <a:gd name="T104" fmla="*/ 666 w 3770"/>
                <a:gd name="T105" fmla="*/ 1451 h 1504"/>
                <a:gd name="T106" fmla="*/ 384 w 3770"/>
                <a:gd name="T107" fmla="*/ 1256 h 1504"/>
                <a:gd name="T108" fmla="*/ 217 w 3770"/>
                <a:gd name="T109" fmla="*/ 955 h 1504"/>
                <a:gd name="T110" fmla="*/ 26 w 3770"/>
                <a:gd name="T111" fmla="*/ 802 h 1504"/>
                <a:gd name="T112" fmla="*/ 13 w 3770"/>
                <a:gd name="T113" fmla="*/ 715 h 1504"/>
                <a:gd name="T114" fmla="*/ 201 w 3770"/>
                <a:gd name="T115" fmla="*/ 619 h 1504"/>
                <a:gd name="T116" fmla="*/ 340 w 3770"/>
                <a:gd name="T117" fmla="*/ 302 h 1504"/>
                <a:gd name="T118" fmla="*/ 602 w 3770"/>
                <a:gd name="T119" fmla="*/ 82 h 1504"/>
                <a:gd name="T120" fmla="*/ 947 w 3770"/>
                <a:gd name="T121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70" h="1504">
                  <a:moveTo>
                    <a:pt x="2832" y="125"/>
                  </a:moveTo>
                  <a:lnTo>
                    <a:pt x="2767" y="128"/>
                  </a:lnTo>
                  <a:lnTo>
                    <a:pt x="2704" y="137"/>
                  </a:lnTo>
                  <a:lnTo>
                    <a:pt x="2644" y="153"/>
                  </a:lnTo>
                  <a:lnTo>
                    <a:pt x="2586" y="175"/>
                  </a:lnTo>
                  <a:lnTo>
                    <a:pt x="2530" y="201"/>
                  </a:lnTo>
                  <a:lnTo>
                    <a:pt x="2478" y="232"/>
                  </a:lnTo>
                  <a:lnTo>
                    <a:pt x="2430" y="269"/>
                  </a:lnTo>
                  <a:lnTo>
                    <a:pt x="2384" y="308"/>
                  </a:lnTo>
                  <a:lnTo>
                    <a:pt x="2344" y="354"/>
                  </a:lnTo>
                  <a:lnTo>
                    <a:pt x="2308" y="402"/>
                  </a:lnTo>
                  <a:lnTo>
                    <a:pt x="2276" y="453"/>
                  </a:lnTo>
                  <a:lnTo>
                    <a:pt x="2249" y="508"/>
                  </a:lnTo>
                  <a:lnTo>
                    <a:pt x="2228" y="566"/>
                  </a:lnTo>
                  <a:lnTo>
                    <a:pt x="2212" y="625"/>
                  </a:lnTo>
                  <a:lnTo>
                    <a:pt x="2203" y="688"/>
                  </a:lnTo>
                  <a:lnTo>
                    <a:pt x="2199" y="752"/>
                  </a:lnTo>
                  <a:lnTo>
                    <a:pt x="2203" y="816"/>
                  </a:lnTo>
                  <a:lnTo>
                    <a:pt x="2212" y="878"/>
                  </a:lnTo>
                  <a:lnTo>
                    <a:pt x="2228" y="939"/>
                  </a:lnTo>
                  <a:lnTo>
                    <a:pt x="2249" y="996"/>
                  </a:lnTo>
                  <a:lnTo>
                    <a:pt x="2276" y="1051"/>
                  </a:lnTo>
                  <a:lnTo>
                    <a:pt x="2308" y="1103"/>
                  </a:lnTo>
                  <a:lnTo>
                    <a:pt x="2344" y="1151"/>
                  </a:lnTo>
                  <a:lnTo>
                    <a:pt x="2384" y="1195"/>
                  </a:lnTo>
                  <a:lnTo>
                    <a:pt x="2430" y="1235"/>
                  </a:lnTo>
                  <a:lnTo>
                    <a:pt x="2478" y="1272"/>
                  </a:lnTo>
                  <a:lnTo>
                    <a:pt x="2530" y="1304"/>
                  </a:lnTo>
                  <a:lnTo>
                    <a:pt x="2586" y="1330"/>
                  </a:lnTo>
                  <a:lnTo>
                    <a:pt x="2644" y="1350"/>
                  </a:lnTo>
                  <a:lnTo>
                    <a:pt x="2704" y="1366"/>
                  </a:lnTo>
                  <a:lnTo>
                    <a:pt x="2767" y="1376"/>
                  </a:lnTo>
                  <a:lnTo>
                    <a:pt x="2832" y="1379"/>
                  </a:lnTo>
                  <a:lnTo>
                    <a:pt x="2897" y="1376"/>
                  </a:lnTo>
                  <a:lnTo>
                    <a:pt x="2959" y="1366"/>
                  </a:lnTo>
                  <a:lnTo>
                    <a:pt x="3019" y="1352"/>
                  </a:lnTo>
                  <a:lnTo>
                    <a:pt x="3078" y="1331"/>
                  </a:lnTo>
                  <a:lnTo>
                    <a:pt x="3131" y="1305"/>
                  </a:lnTo>
                  <a:lnTo>
                    <a:pt x="3183" y="1274"/>
                  </a:lnTo>
                  <a:lnTo>
                    <a:pt x="3231" y="1238"/>
                  </a:lnTo>
                  <a:lnTo>
                    <a:pt x="3275" y="1198"/>
                  </a:lnTo>
                  <a:lnTo>
                    <a:pt x="3315" y="1153"/>
                  </a:lnTo>
                  <a:lnTo>
                    <a:pt x="3351" y="1105"/>
                  </a:lnTo>
                  <a:lnTo>
                    <a:pt x="3382" y="1053"/>
                  </a:lnTo>
                  <a:lnTo>
                    <a:pt x="3408" y="998"/>
                  </a:lnTo>
                  <a:lnTo>
                    <a:pt x="3428" y="940"/>
                  </a:lnTo>
                  <a:lnTo>
                    <a:pt x="3443" y="880"/>
                  </a:lnTo>
                  <a:lnTo>
                    <a:pt x="3452" y="817"/>
                  </a:lnTo>
                  <a:lnTo>
                    <a:pt x="3456" y="752"/>
                  </a:lnTo>
                  <a:lnTo>
                    <a:pt x="3452" y="687"/>
                  </a:lnTo>
                  <a:lnTo>
                    <a:pt x="3443" y="624"/>
                  </a:lnTo>
                  <a:lnTo>
                    <a:pt x="3428" y="564"/>
                  </a:lnTo>
                  <a:lnTo>
                    <a:pt x="3408" y="506"/>
                  </a:lnTo>
                  <a:lnTo>
                    <a:pt x="3382" y="451"/>
                  </a:lnTo>
                  <a:lnTo>
                    <a:pt x="3351" y="400"/>
                  </a:lnTo>
                  <a:lnTo>
                    <a:pt x="3315" y="351"/>
                  </a:lnTo>
                  <a:lnTo>
                    <a:pt x="3275" y="307"/>
                  </a:lnTo>
                  <a:lnTo>
                    <a:pt x="3231" y="266"/>
                  </a:lnTo>
                  <a:lnTo>
                    <a:pt x="3183" y="231"/>
                  </a:lnTo>
                  <a:lnTo>
                    <a:pt x="3131" y="200"/>
                  </a:lnTo>
                  <a:lnTo>
                    <a:pt x="3078" y="174"/>
                  </a:lnTo>
                  <a:lnTo>
                    <a:pt x="3019" y="153"/>
                  </a:lnTo>
                  <a:lnTo>
                    <a:pt x="2959" y="137"/>
                  </a:lnTo>
                  <a:lnTo>
                    <a:pt x="2897" y="128"/>
                  </a:lnTo>
                  <a:lnTo>
                    <a:pt x="2832" y="125"/>
                  </a:lnTo>
                  <a:close/>
                  <a:moveTo>
                    <a:pt x="947" y="125"/>
                  </a:moveTo>
                  <a:lnTo>
                    <a:pt x="882" y="128"/>
                  </a:lnTo>
                  <a:lnTo>
                    <a:pt x="819" y="137"/>
                  </a:lnTo>
                  <a:lnTo>
                    <a:pt x="759" y="153"/>
                  </a:lnTo>
                  <a:lnTo>
                    <a:pt x="701" y="175"/>
                  </a:lnTo>
                  <a:lnTo>
                    <a:pt x="645" y="201"/>
                  </a:lnTo>
                  <a:lnTo>
                    <a:pt x="593" y="232"/>
                  </a:lnTo>
                  <a:lnTo>
                    <a:pt x="545" y="269"/>
                  </a:lnTo>
                  <a:lnTo>
                    <a:pt x="499" y="308"/>
                  </a:lnTo>
                  <a:lnTo>
                    <a:pt x="459" y="354"/>
                  </a:lnTo>
                  <a:lnTo>
                    <a:pt x="423" y="402"/>
                  </a:lnTo>
                  <a:lnTo>
                    <a:pt x="391" y="453"/>
                  </a:lnTo>
                  <a:lnTo>
                    <a:pt x="364" y="508"/>
                  </a:lnTo>
                  <a:lnTo>
                    <a:pt x="343" y="566"/>
                  </a:lnTo>
                  <a:lnTo>
                    <a:pt x="327" y="625"/>
                  </a:lnTo>
                  <a:lnTo>
                    <a:pt x="318" y="688"/>
                  </a:lnTo>
                  <a:lnTo>
                    <a:pt x="314" y="752"/>
                  </a:lnTo>
                  <a:lnTo>
                    <a:pt x="318" y="816"/>
                  </a:lnTo>
                  <a:lnTo>
                    <a:pt x="327" y="878"/>
                  </a:lnTo>
                  <a:lnTo>
                    <a:pt x="343" y="939"/>
                  </a:lnTo>
                  <a:lnTo>
                    <a:pt x="364" y="996"/>
                  </a:lnTo>
                  <a:lnTo>
                    <a:pt x="391" y="1051"/>
                  </a:lnTo>
                  <a:lnTo>
                    <a:pt x="423" y="1103"/>
                  </a:lnTo>
                  <a:lnTo>
                    <a:pt x="459" y="1151"/>
                  </a:lnTo>
                  <a:lnTo>
                    <a:pt x="499" y="1195"/>
                  </a:lnTo>
                  <a:lnTo>
                    <a:pt x="545" y="1235"/>
                  </a:lnTo>
                  <a:lnTo>
                    <a:pt x="593" y="1272"/>
                  </a:lnTo>
                  <a:lnTo>
                    <a:pt x="645" y="1304"/>
                  </a:lnTo>
                  <a:lnTo>
                    <a:pt x="701" y="1330"/>
                  </a:lnTo>
                  <a:lnTo>
                    <a:pt x="759" y="1350"/>
                  </a:lnTo>
                  <a:lnTo>
                    <a:pt x="819" y="1366"/>
                  </a:lnTo>
                  <a:lnTo>
                    <a:pt x="882" y="1376"/>
                  </a:lnTo>
                  <a:lnTo>
                    <a:pt x="947" y="1379"/>
                  </a:lnTo>
                  <a:lnTo>
                    <a:pt x="1012" y="1376"/>
                  </a:lnTo>
                  <a:lnTo>
                    <a:pt x="1074" y="1366"/>
                  </a:lnTo>
                  <a:lnTo>
                    <a:pt x="1134" y="1352"/>
                  </a:lnTo>
                  <a:lnTo>
                    <a:pt x="1193" y="1331"/>
                  </a:lnTo>
                  <a:lnTo>
                    <a:pt x="1246" y="1305"/>
                  </a:lnTo>
                  <a:lnTo>
                    <a:pt x="1298" y="1274"/>
                  </a:lnTo>
                  <a:lnTo>
                    <a:pt x="1346" y="1238"/>
                  </a:lnTo>
                  <a:lnTo>
                    <a:pt x="1390" y="1198"/>
                  </a:lnTo>
                  <a:lnTo>
                    <a:pt x="1430" y="1153"/>
                  </a:lnTo>
                  <a:lnTo>
                    <a:pt x="1466" y="1105"/>
                  </a:lnTo>
                  <a:lnTo>
                    <a:pt x="1497" y="1053"/>
                  </a:lnTo>
                  <a:lnTo>
                    <a:pt x="1523" y="998"/>
                  </a:lnTo>
                  <a:lnTo>
                    <a:pt x="1543" y="940"/>
                  </a:lnTo>
                  <a:lnTo>
                    <a:pt x="1558" y="880"/>
                  </a:lnTo>
                  <a:lnTo>
                    <a:pt x="1567" y="817"/>
                  </a:lnTo>
                  <a:lnTo>
                    <a:pt x="1571" y="752"/>
                  </a:lnTo>
                  <a:lnTo>
                    <a:pt x="1567" y="687"/>
                  </a:lnTo>
                  <a:lnTo>
                    <a:pt x="1558" y="624"/>
                  </a:lnTo>
                  <a:lnTo>
                    <a:pt x="1543" y="564"/>
                  </a:lnTo>
                  <a:lnTo>
                    <a:pt x="1523" y="506"/>
                  </a:lnTo>
                  <a:lnTo>
                    <a:pt x="1497" y="451"/>
                  </a:lnTo>
                  <a:lnTo>
                    <a:pt x="1466" y="400"/>
                  </a:lnTo>
                  <a:lnTo>
                    <a:pt x="1430" y="351"/>
                  </a:lnTo>
                  <a:lnTo>
                    <a:pt x="1390" y="307"/>
                  </a:lnTo>
                  <a:lnTo>
                    <a:pt x="1346" y="266"/>
                  </a:lnTo>
                  <a:lnTo>
                    <a:pt x="1298" y="231"/>
                  </a:lnTo>
                  <a:lnTo>
                    <a:pt x="1246" y="200"/>
                  </a:lnTo>
                  <a:lnTo>
                    <a:pt x="1193" y="174"/>
                  </a:lnTo>
                  <a:lnTo>
                    <a:pt x="1134" y="153"/>
                  </a:lnTo>
                  <a:lnTo>
                    <a:pt x="1074" y="137"/>
                  </a:lnTo>
                  <a:lnTo>
                    <a:pt x="1012" y="128"/>
                  </a:lnTo>
                  <a:lnTo>
                    <a:pt x="947" y="125"/>
                  </a:lnTo>
                  <a:close/>
                  <a:moveTo>
                    <a:pt x="947" y="0"/>
                  </a:moveTo>
                  <a:lnTo>
                    <a:pt x="1019" y="3"/>
                  </a:lnTo>
                  <a:lnTo>
                    <a:pt x="1088" y="13"/>
                  </a:lnTo>
                  <a:lnTo>
                    <a:pt x="1155" y="29"/>
                  </a:lnTo>
                  <a:lnTo>
                    <a:pt x="1220" y="52"/>
                  </a:lnTo>
                  <a:lnTo>
                    <a:pt x="1283" y="79"/>
                  </a:lnTo>
                  <a:lnTo>
                    <a:pt x="1341" y="112"/>
                  </a:lnTo>
                  <a:lnTo>
                    <a:pt x="1397" y="151"/>
                  </a:lnTo>
                  <a:lnTo>
                    <a:pt x="1449" y="193"/>
                  </a:lnTo>
                  <a:lnTo>
                    <a:pt x="1497" y="241"/>
                  </a:lnTo>
                  <a:lnTo>
                    <a:pt x="1540" y="293"/>
                  </a:lnTo>
                  <a:lnTo>
                    <a:pt x="1579" y="347"/>
                  </a:lnTo>
                  <a:lnTo>
                    <a:pt x="1612" y="407"/>
                  </a:lnTo>
                  <a:lnTo>
                    <a:pt x="1641" y="468"/>
                  </a:lnTo>
                  <a:lnTo>
                    <a:pt x="1663" y="533"/>
                  </a:lnTo>
                  <a:lnTo>
                    <a:pt x="1681" y="600"/>
                  </a:lnTo>
                  <a:lnTo>
                    <a:pt x="1718" y="573"/>
                  </a:lnTo>
                  <a:lnTo>
                    <a:pt x="1758" y="551"/>
                  </a:lnTo>
                  <a:lnTo>
                    <a:pt x="1799" y="535"/>
                  </a:lnTo>
                  <a:lnTo>
                    <a:pt x="1842" y="525"/>
                  </a:lnTo>
                  <a:lnTo>
                    <a:pt x="1885" y="523"/>
                  </a:lnTo>
                  <a:lnTo>
                    <a:pt x="1928" y="525"/>
                  </a:lnTo>
                  <a:lnTo>
                    <a:pt x="1971" y="535"/>
                  </a:lnTo>
                  <a:lnTo>
                    <a:pt x="2012" y="551"/>
                  </a:lnTo>
                  <a:lnTo>
                    <a:pt x="2052" y="573"/>
                  </a:lnTo>
                  <a:lnTo>
                    <a:pt x="2089" y="600"/>
                  </a:lnTo>
                  <a:lnTo>
                    <a:pt x="2107" y="533"/>
                  </a:lnTo>
                  <a:lnTo>
                    <a:pt x="2129" y="468"/>
                  </a:lnTo>
                  <a:lnTo>
                    <a:pt x="2158" y="407"/>
                  </a:lnTo>
                  <a:lnTo>
                    <a:pt x="2192" y="347"/>
                  </a:lnTo>
                  <a:lnTo>
                    <a:pt x="2232" y="293"/>
                  </a:lnTo>
                  <a:lnTo>
                    <a:pt x="2276" y="241"/>
                  </a:lnTo>
                  <a:lnTo>
                    <a:pt x="2324" y="193"/>
                  </a:lnTo>
                  <a:lnTo>
                    <a:pt x="2376" y="151"/>
                  </a:lnTo>
                  <a:lnTo>
                    <a:pt x="2433" y="112"/>
                  </a:lnTo>
                  <a:lnTo>
                    <a:pt x="2493" y="79"/>
                  </a:lnTo>
                  <a:lnTo>
                    <a:pt x="2556" y="52"/>
                  </a:lnTo>
                  <a:lnTo>
                    <a:pt x="2621" y="29"/>
                  </a:lnTo>
                  <a:lnTo>
                    <a:pt x="2689" y="13"/>
                  </a:lnTo>
                  <a:lnTo>
                    <a:pt x="2760" y="3"/>
                  </a:lnTo>
                  <a:lnTo>
                    <a:pt x="2832" y="0"/>
                  </a:lnTo>
                  <a:lnTo>
                    <a:pt x="2905" y="3"/>
                  </a:lnTo>
                  <a:lnTo>
                    <a:pt x="2976" y="13"/>
                  </a:lnTo>
                  <a:lnTo>
                    <a:pt x="3046" y="30"/>
                  </a:lnTo>
                  <a:lnTo>
                    <a:pt x="3112" y="54"/>
                  </a:lnTo>
                  <a:lnTo>
                    <a:pt x="3175" y="83"/>
                  </a:lnTo>
                  <a:lnTo>
                    <a:pt x="3235" y="118"/>
                  </a:lnTo>
                  <a:lnTo>
                    <a:pt x="3291" y="158"/>
                  </a:lnTo>
                  <a:lnTo>
                    <a:pt x="3344" y="204"/>
                  </a:lnTo>
                  <a:lnTo>
                    <a:pt x="3392" y="253"/>
                  </a:lnTo>
                  <a:lnTo>
                    <a:pt x="3434" y="306"/>
                  </a:lnTo>
                  <a:lnTo>
                    <a:pt x="3473" y="364"/>
                  </a:lnTo>
                  <a:lnTo>
                    <a:pt x="3506" y="425"/>
                  </a:lnTo>
                  <a:lnTo>
                    <a:pt x="3534" y="490"/>
                  </a:lnTo>
                  <a:lnTo>
                    <a:pt x="3555" y="557"/>
                  </a:lnTo>
                  <a:lnTo>
                    <a:pt x="3570" y="627"/>
                  </a:lnTo>
                  <a:lnTo>
                    <a:pt x="3707" y="627"/>
                  </a:lnTo>
                  <a:lnTo>
                    <a:pt x="3727" y="630"/>
                  </a:lnTo>
                  <a:lnTo>
                    <a:pt x="3744" y="639"/>
                  </a:lnTo>
                  <a:lnTo>
                    <a:pt x="3757" y="653"/>
                  </a:lnTo>
                  <a:lnTo>
                    <a:pt x="3767" y="670"/>
                  </a:lnTo>
                  <a:lnTo>
                    <a:pt x="3770" y="689"/>
                  </a:lnTo>
                  <a:lnTo>
                    <a:pt x="3767" y="710"/>
                  </a:lnTo>
                  <a:lnTo>
                    <a:pt x="3757" y="727"/>
                  </a:lnTo>
                  <a:lnTo>
                    <a:pt x="3744" y="741"/>
                  </a:lnTo>
                  <a:lnTo>
                    <a:pt x="3727" y="749"/>
                  </a:lnTo>
                  <a:lnTo>
                    <a:pt x="3707" y="752"/>
                  </a:lnTo>
                  <a:lnTo>
                    <a:pt x="3582" y="752"/>
                  </a:lnTo>
                  <a:lnTo>
                    <a:pt x="3578" y="825"/>
                  </a:lnTo>
                  <a:lnTo>
                    <a:pt x="3568" y="896"/>
                  </a:lnTo>
                  <a:lnTo>
                    <a:pt x="3552" y="963"/>
                  </a:lnTo>
                  <a:lnTo>
                    <a:pt x="3529" y="1029"/>
                  </a:lnTo>
                  <a:lnTo>
                    <a:pt x="3502" y="1092"/>
                  </a:lnTo>
                  <a:lnTo>
                    <a:pt x="3467" y="1151"/>
                  </a:lnTo>
                  <a:lnTo>
                    <a:pt x="3428" y="1207"/>
                  </a:lnTo>
                  <a:lnTo>
                    <a:pt x="3385" y="1259"/>
                  </a:lnTo>
                  <a:lnTo>
                    <a:pt x="3337" y="1307"/>
                  </a:lnTo>
                  <a:lnTo>
                    <a:pt x="3286" y="1350"/>
                  </a:lnTo>
                  <a:lnTo>
                    <a:pt x="3230" y="1389"/>
                  </a:lnTo>
                  <a:lnTo>
                    <a:pt x="3170" y="1423"/>
                  </a:lnTo>
                  <a:lnTo>
                    <a:pt x="3107" y="1452"/>
                  </a:lnTo>
                  <a:lnTo>
                    <a:pt x="3042" y="1475"/>
                  </a:lnTo>
                  <a:lnTo>
                    <a:pt x="2975" y="1491"/>
                  </a:lnTo>
                  <a:lnTo>
                    <a:pt x="2904" y="1501"/>
                  </a:lnTo>
                  <a:lnTo>
                    <a:pt x="2832" y="1504"/>
                  </a:lnTo>
                  <a:lnTo>
                    <a:pt x="2760" y="1501"/>
                  </a:lnTo>
                  <a:lnTo>
                    <a:pt x="2690" y="1492"/>
                  </a:lnTo>
                  <a:lnTo>
                    <a:pt x="2623" y="1476"/>
                  </a:lnTo>
                  <a:lnTo>
                    <a:pt x="2558" y="1453"/>
                  </a:lnTo>
                  <a:lnTo>
                    <a:pt x="2495" y="1426"/>
                  </a:lnTo>
                  <a:lnTo>
                    <a:pt x="2436" y="1394"/>
                  </a:lnTo>
                  <a:lnTo>
                    <a:pt x="2380" y="1356"/>
                  </a:lnTo>
                  <a:lnTo>
                    <a:pt x="2328" y="1313"/>
                  </a:lnTo>
                  <a:lnTo>
                    <a:pt x="2280" y="1267"/>
                  </a:lnTo>
                  <a:lnTo>
                    <a:pt x="2236" y="1216"/>
                  </a:lnTo>
                  <a:lnTo>
                    <a:pt x="2197" y="1161"/>
                  </a:lnTo>
                  <a:lnTo>
                    <a:pt x="2163" y="1103"/>
                  </a:lnTo>
                  <a:lnTo>
                    <a:pt x="2133" y="1043"/>
                  </a:lnTo>
                  <a:lnTo>
                    <a:pt x="2109" y="979"/>
                  </a:lnTo>
                  <a:lnTo>
                    <a:pt x="2092" y="912"/>
                  </a:lnTo>
                  <a:lnTo>
                    <a:pt x="2080" y="843"/>
                  </a:lnTo>
                  <a:lnTo>
                    <a:pt x="2075" y="772"/>
                  </a:lnTo>
                  <a:lnTo>
                    <a:pt x="2047" y="736"/>
                  </a:lnTo>
                  <a:lnTo>
                    <a:pt x="2018" y="704"/>
                  </a:lnTo>
                  <a:lnTo>
                    <a:pt x="1986" y="680"/>
                  </a:lnTo>
                  <a:lnTo>
                    <a:pt x="1954" y="662"/>
                  </a:lnTo>
                  <a:lnTo>
                    <a:pt x="1919" y="652"/>
                  </a:lnTo>
                  <a:lnTo>
                    <a:pt x="1885" y="647"/>
                  </a:lnTo>
                  <a:lnTo>
                    <a:pt x="1851" y="652"/>
                  </a:lnTo>
                  <a:lnTo>
                    <a:pt x="1816" y="662"/>
                  </a:lnTo>
                  <a:lnTo>
                    <a:pt x="1784" y="680"/>
                  </a:lnTo>
                  <a:lnTo>
                    <a:pt x="1752" y="704"/>
                  </a:lnTo>
                  <a:lnTo>
                    <a:pt x="1723" y="736"/>
                  </a:lnTo>
                  <a:lnTo>
                    <a:pt x="1695" y="772"/>
                  </a:lnTo>
                  <a:lnTo>
                    <a:pt x="1690" y="843"/>
                  </a:lnTo>
                  <a:lnTo>
                    <a:pt x="1678" y="912"/>
                  </a:lnTo>
                  <a:lnTo>
                    <a:pt x="1661" y="979"/>
                  </a:lnTo>
                  <a:lnTo>
                    <a:pt x="1637" y="1043"/>
                  </a:lnTo>
                  <a:lnTo>
                    <a:pt x="1609" y="1103"/>
                  </a:lnTo>
                  <a:lnTo>
                    <a:pt x="1575" y="1161"/>
                  </a:lnTo>
                  <a:lnTo>
                    <a:pt x="1537" y="1216"/>
                  </a:lnTo>
                  <a:lnTo>
                    <a:pt x="1493" y="1267"/>
                  </a:lnTo>
                  <a:lnTo>
                    <a:pt x="1445" y="1313"/>
                  </a:lnTo>
                  <a:lnTo>
                    <a:pt x="1394" y="1356"/>
                  </a:lnTo>
                  <a:lnTo>
                    <a:pt x="1338" y="1394"/>
                  </a:lnTo>
                  <a:lnTo>
                    <a:pt x="1280" y="1426"/>
                  </a:lnTo>
                  <a:lnTo>
                    <a:pt x="1218" y="1453"/>
                  </a:lnTo>
                  <a:lnTo>
                    <a:pt x="1154" y="1476"/>
                  </a:lnTo>
                  <a:lnTo>
                    <a:pt x="1086" y="1492"/>
                  </a:lnTo>
                  <a:lnTo>
                    <a:pt x="1018" y="1501"/>
                  </a:lnTo>
                  <a:lnTo>
                    <a:pt x="947" y="1504"/>
                  </a:lnTo>
                  <a:lnTo>
                    <a:pt x="874" y="1501"/>
                  </a:lnTo>
                  <a:lnTo>
                    <a:pt x="802" y="1491"/>
                  </a:lnTo>
                  <a:lnTo>
                    <a:pt x="732" y="1474"/>
                  </a:lnTo>
                  <a:lnTo>
                    <a:pt x="666" y="1451"/>
                  </a:lnTo>
                  <a:lnTo>
                    <a:pt x="602" y="1422"/>
                  </a:lnTo>
                  <a:lnTo>
                    <a:pt x="543" y="1388"/>
                  </a:lnTo>
                  <a:lnTo>
                    <a:pt x="486" y="1348"/>
                  </a:lnTo>
                  <a:lnTo>
                    <a:pt x="433" y="1304"/>
                  </a:lnTo>
                  <a:lnTo>
                    <a:pt x="384" y="1256"/>
                  </a:lnTo>
                  <a:lnTo>
                    <a:pt x="340" y="1202"/>
                  </a:lnTo>
                  <a:lnTo>
                    <a:pt x="302" y="1145"/>
                  </a:lnTo>
                  <a:lnTo>
                    <a:pt x="267" y="1085"/>
                  </a:lnTo>
                  <a:lnTo>
                    <a:pt x="240" y="1021"/>
                  </a:lnTo>
                  <a:lnTo>
                    <a:pt x="217" y="955"/>
                  </a:lnTo>
                  <a:lnTo>
                    <a:pt x="201" y="886"/>
                  </a:lnTo>
                  <a:lnTo>
                    <a:pt x="192" y="815"/>
                  </a:lnTo>
                  <a:lnTo>
                    <a:pt x="63" y="815"/>
                  </a:lnTo>
                  <a:lnTo>
                    <a:pt x="43" y="811"/>
                  </a:lnTo>
                  <a:lnTo>
                    <a:pt x="26" y="802"/>
                  </a:lnTo>
                  <a:lnTo>
                    <a:pt x="13" y="790"/>
                  </a:lnTo>
                  <a:lnTo>
                    <a:pt x="3" y="772"/>
                  </a:lnTo>
                  <a:lnTo>
                    <a:pt x="0" y="752"/>
                  </a:lnTo>
                  <a:lnTo>
                    <a:pt x="3" y="733"/>
                  </a:lnTo>
                  <a:lnTo>
                    <a:pt x="13" y="715"/>
                  </a:lnTo>
                  <a:lnTo>
                    <a:pt x="26" y="702"/>
                  </a:lnTo>
                  <a:lnTo>
                    <a:pt x="43" y="693"/>
                  </a:lnTo>
                  <a:lnTo>
                    <a:pt x="63" y="689"/>
                  </a:lnTo>
                  <a:lnTo>
                    <a:pt x="192" y="689"/>
                  </a:lnTo>
                  <a:lnTo>
                    <a:pt x="201" y="619"/>
                  </a:lnTo>
                  <a:lnTo>
                    <a:pt x="217" y="549"/>
                  </a:lnTo>
                  <a:lnTo>
                    <a:pt x="240" y="483"/>
                  </a:lnTo>
                  <a:lnTo>
                    <a:pt x="267" y="419"/>
                  </a:lnTo>
                  <a:lnTo>
                    <a:pt x="302" y="359"/>
                  </a:lnTo>
                  <a:lnTo>
                    <a:pt x="340" y="302"/>
                  </a:lnTo>
                  <a:lnTo>
                    <a:pt x="384" y="249"/>
                  </a:lnTo>
                  <a:lnTo>
                    <a:pt x="433" y="200"/>
                  </a:lnTo>
                  <a:lnTo>
                    <a:pt x="486" y="156"/>
                  </a:lnTo>
                  <a:lnTo>
                    <a:pt x="543" y="116"/>
                  </a:lnTo>
                  <a:lnTo>
                    <a:pt x="602" y="82"/>
                  </a:lnTo>
                  <a:lnTo>
                    <a:pt x="666" y="53"/>
                  </a:lnTo>
                  <a:lnTo>
                    <a:pt x="732" y="30"/>
                  </a:lnTo>
                  <a:lnTo>
                    <a:pt x="802" y="13"/>
                  </a:lnTo>
                  <a:lnTo>
                    <a:pt x="874" y="3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1756" y="907739"/>
            <a:ext cx="333345" cy="333345"/>
            <a:chOff x="833269" y="2592727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타원 16"/>
            <p:cNvSpPr/>
            <p:nvPr/>
          </p:nvSpPr>
          <p:spPr>
            <a:xfrm>
              <a:off x="833269" y="2592727"/>
              <a:ext cx="1386930" cy="13869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55"/>
            <p:cNvSpPr>
              <a:spLocks noEditPoints="1"/>
            </p:cNvSpPr>
            <p:nvPr/>
          </p:nvSpPr>
          <p:spPr bwMode="auto">
            <a:xfrm>
              <a:off x="955675" y="2997203"/>
              <a:ext cx="1139825" cy="577850"/>
            </a:xfrm>
            <a:custGeom>
              <a:avLst/>
              <a:gdLst>
                <a:gd name="T0" fmla="*/ 2415 w 3592"/>
                <a:gd name="T1" fmla="*/ 1627 h 1822"/>
                <a:gd name="T2" fmla="*/ 2940 w 3592"/>
                <a:gd name="T3" fmla="*/ 1702 h 1822"/>
                <a:gd name="T4" fmla="*/ 3344 w 3592"/>
                <a:gd name="T5" fmla="*/ 1601 h 1822"/>
                <a:gd name="T6" fmla="*/ 3474 w 3592"/>
                <a:gd name="T7" fmla="*/ 1499 h 1822"/>
                <a:gd name="T8" fmla="*/ 3402 w 3592"/>
                <a:gd name="T9" fmla="*/ 1469 h 1822"/>
                <a:gd name="T10" fmla="*/ 3198 w 3592"/>
                <a:gd name="T11" fmla="*/ 1439 h 1822"/>
                <a:gd name="T12" fmla="*/ 2892 w 3592"/>
                <a:gd name="T13" fmla="*/ 1382 h 1822"/>
                <a:gd name="T14" fmla="*/ 2630 w 3592"/>
                <a:gd name="T15" fmla="*/ 1326 h 1822"/>
                <a:gd name="T16" fmla="*/ 2328 w 3592"/>
                <a:gd name="T17" fmla="*/ 726 h 1822"/>
                <a:gd name="T18" fmla="*/ 2336 w 3592"/>
                <a:gd name="T19" fmla="*/ 922 h 1822"/>
                <a:gd name="T20" fmla="*/ 2513 w 3592"/>
                <a:gd name="T21" fmla="*/ 1032 h 1822"/>
                <a:gd name="T22" fmla="*/ 2383 w 3592"/>
                <a:gd name="T23" fmla="*/ 653 h 1822"/>
                <a:gd name="T24" fmla="*/ 594 w 3592"/>
                <a:gd name="T25" fmla="*/ 325 h 1822"/>
                <a:gd name="T26" fmla="*/ 269 w 3592"/>
                <a:gd name="T27" fmla="*/ 628 h 1822"/>
                <a:gd name="T28" fmla="*/ 121 w 3592"/>
                <a:gd name="T29" fmla="*/ 1056 h 1822"/>
                <a:gd name="T30" fmla="*/ 321 w 3592"/>
                <a:gd name="T31" fmla="*/ 1203 h 1822"/>
                <a:gd name="T32" fmla="*/ 293 w 3592"/>
                <a:gd name="T33" fmla="*/ 1292 h 1822"/>
                <a:gd name="T34" fmla="*/ 505 w 3592"/>
                <a:gd name="T35" fmla="*/ 1170 h 1822"/>
                <a:gd name="T36" fmla="*/ 638 w 3592"/>
                <a:gd name="T37" fmla="*/ 640 h 1822"/>
                <a:gd name="T38" fmla="*/ 901 w 3592"/>
                <a:gd name="T39" fmla="*/ 261 h 1822"/>
                <a:gd name="T40" fmla="*/ 1755 w 3592"/>
                <a:gd name="T41" fmla="*/ 433 h 1822"/>
                <a:gd name="T42" fmla="*/ 1900 w 3592"/>
                <a:gd name="T43" fmla="*/ 940 h 1822"/>
                <a:gd name="T44" fmla="*/ 2519 w 3592"/>
                <a:gd name="T45" fmla="*/ 1207 h 1822"/>
                <a:gd name="T46" fmla="*/ 2318 w 3592"/>
                <a:gd name="T47" fmla="*/ 1078 h 1822"/>
                <a:gd name="T48" fmla="*/ 2194 w 3592"/>
                <a:gd name="T49" fmla="*/ 861 h 1822"/>
                <a:gd name="T50" fmla="*/ 2256 w 3592"/>
                <a:gd name="T51" fmla="*/ 617 h 1822"/>
                <a:gd name="T52" fmla="*/ 2100 w 3592"/>
                <a:gd name="T53" fmla="*/ 360 h 1822"/>
                <a:gd name="T54" fmla="*/ 1684 w 3592"/>
                <a:gd name="T55" fmla="*/ 212 h 1822"/>
                <a:gd name="T56" fmla="*/ 945 w 3592"/>
                <a:gd name="T57" fmla="*/ 382 h 1822"/>
                <a:gd name="T58" fmla="*/ 716 w 3592"/>
                <a:gd name="T59" fmla="*/ 762 h 1822"/>
                <a:gd name="T60" fmla="*/ 614 w 3592"/>
                <a:gd name="T61" fmla="*/ 1278 h 1822"/>
                <a:gd name="T62" fmla="*/ 1783 w 3592"/>
                <a:gd name="T63" fmla="*/ 954 h 1822"/>
                <a:gd name="T64" fmla="*/ 1641 w 3592"/>
                <a:gd name="T65" fmla="*/ 468 h 1822"/>
                <a:gd name="T66" fmla="*/ 1166 w 3592"/>
                <a:gd name="T67" fmla="*/ 208 h 1822"/>
                <a:gd name="T68" fmla="*/ 1473 w 3592"/>
                <a:gd name="T69" fmla="*/ 65 h 1822"/>
                <a:gd name="T70" fmla="*/ 1922 w 3592"/>
                <a:gd name="T71" fmla="*/ 143 h 1822"/>
                <a:gd name="T72" fmla="*/ 2329 w 3592"/>
                <a:gd name="T73" fmla="*/ 396 h 1822"/>
                <a:gd name="T74" fmla="*/ 2583 w 3592"/>
                <a:gd name="T75" fmla="*/ 805 h 1822"/>
                <a:gd name="T76" fmla="*/ 2662 w 3592"/>
                <a:gd name="T77" fmla="*/ 1214 h 1822"/>
                <a:gd name="T78" fmla="*/ 2911 w 3592"/>
                <a:gd name="T79" fmla="*/ 1266 h 1822"/>
                <a:gd name="T80" fmla="*/ 3207 w 3592"/>
                <a:gd name="T81" fmla="*/ 1323 h 1822"/>
                <a:gd name="T82" fmla="*/ 3409 w 3592"/>
                <a:gd name="T83" fmla="*/ 1351 h 1822"/>
                <a:gd name="T84" fmla="*/ 3574 w 3592"/>
                <a:gd name="T85" fmla="*/ 1438 h 1822"/>
                <a:gd name="T86" fmla="*/ 3546 w 3592"/>
                <a:gd name="T87" fmla="*/ 1607 h 1822"/>
                <a:gd name="T88" fmla="*/ 3227 w 3592"/>
                <a:gd name="T89" fmla="*/ 1772 h 1822"/>
                <a:gd name="T90" fmla="*/ 2774 w 3592"/>
                <a:gd name="T91" fmla="*/ 1819 h 1822"/>
                <a:gd name="T92" fmla="*/ 2250 w 3592"/>
                <a:gd name="T93" fmla="*/ 1686 h 1822"/>
                <a:gd name="T94" fmla="*/ 40 w 3592"/>
                <a:gd name="T95" fmla="*/ 1491 h 1822"/>
                <a:gd name="T96" fmla="*/ 3 w 3592"/>
                <a:gd name="T97" fmla="*/ 1050 h 1822"/>
                <a:gd name="T98" fmla="*/ 157 w 3592"/>
                <a:gd name="T99" fmla="*/ 585 h 1822"/>
                <a:gd name="T100" fmla="*/ 495 w 3592"/>
                <a:gd name="T101" fmla="*/ 247 h 1822"/>
                <a:gd name="T102" fmla="*/ 959 w 3592"/>
                <a:gd name="T103" fmla="*/ 94 h 1822"/>
                <a:gd name="T104" fmla="*/ 1248 w 3592"/>
                <a:gd name="T105" fmla="*/ 11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92" h="1822">
                  <a:moveTo>
                    <a:pt x="2576" y="1312"/>
                  </a:moveTo>
                  <a:lnTo>
                    <a:pt x="2085" y="1458"/>
                  </a:lnTo>
                  <a:lnTo>
                    <a:pt x="2164" y="1508"/>
                  </a:lnTo>
                  <a:lnTo>
                    <a:pt x="2245" y="1554"/>
                  </a:lnTo>
                  <a:lnTo>
                    <a:pt x="2329" y="1593"/>
                  </a:lnTo>
                  <a:lnTo>
                    <a:pt x="2415" y="1627"/>
                  </a:lnTo>
                  <a:lnTo>
                    <a:pt x="2503" y="1654"/>
                  </a:lnTo>
                  <a:lnTo>
                    <a:pt x="2592" y="1676"/>
                  </a:lnTo>
                  <a:lnTo>
                    <a:pt x="2682" y="1692"/>
                  </a:lnTo>
                  <a:lnTo>
                    <a:pt x="2773" y="1702"/>
                  </a:lnTo>
                  <a:lnTo>
                    <a:pt x="2864" y="1706"/>
                  </a:lnTo>
                  <a:lnTo>
                    <a:pt x="2940" y="1702"/>
                  </a:lnTo>
                  <a:lnTo>
                    <a:pt x="3014" y="1696"/>
                  </a:lnTo>
                  <a:lnTo>
                    <a:pt x="3086" y="1685"/>
                  </a:lnTo>
                  <a:lnTo>
                    <a:pt x="3156" y="1671"/>
                  </a:lnTo>
                  <a:lnTo>
                    <a:pt x="3222" y="1651"/>
                  </a:lnTo>
                  <a:lnTo>
                    <a:pt x="3286" y="1628"/>
                  </a:lnTo>
                  <a:lnTo>
                    <a:pt x="3344" y="1601"/>
                  </a:lnTo>
                  <a:lnTo>
                    <a:pt x="3399" y="1571"/>
                  </a:lnTo>
                  <a:lnTo>
                    <a:pt x="3449" y="1538"/>
                  </a:lnTo>
                  <a:lnTo>
                    <a:pt x="3461" y="1527"/>
                  </a:lnTo>
                  <a:lnTo>
                    <a:pt x="3469" y="1517"/>
                  </a:lnTo>
                  <a:lnTo>
                    <a:pt x="3473" y="1507"/>
                  </a:lnTo>
                  <a:lnTo>
                    <a:pt x="3474" y="1499"/>
                  </a:lnTo>
                  <a:lnTo>
                    <a:pt x="3471" y="1494"/>
                  </a:lnTo>
                  <a:lnTo>
                    <a:pt x="3464" y="1487"/>
                  </a:lnTo>
                  <a:lnTo>
                    <a:pt x="3454" y="1481"/>
                  </a:lnTo>
                  <a:lnTo>
                    <a:pt x="3440" y="1475"/>
                  </a:lnTo>
                  <a:lnTo>
                    <a:pt x="3423" y="1471"/>
                  </a:lnTo>
                  <a:lnTo>
                    <a:pt x="3402" y="1469"/>
                  </a:lnTo>
                  <a:lnTo>
                    <a:pt x="3381" y="1467"/>
                  </a:lnTo>
                  <a:lnTo>
                    <a:pt x="3355" y="1463"/>
                  </a:lnTo>
                  <a:lnTo>
                    <a:pt x="3323" y="1459"/>
                  </a:lnTo>
                  <a:lnTo>
                    <a:pt x="3286" y="1454"/>
                  </a:lnTo>
                  <a:lnTo>
                    <a:pt x="3244" y="1447"/>
                  </a:lnTo>
                  <a:lnTo>
                    <a:pt x="3198" y="1439"/>
                  </a:lnTo>
                  <a:lnTo>
                    <a:pt x="3151" y="1431"/>
                  </a:lnTo>
                  <a:lnTo>
                    <a:pt x="3100" y="1422"/>
                  </a:lnTo>
                  <a:lnTo>
                    <a:pt x="3049" y="1412"/>
                  </a:lnTo>
                  <a:lnTo>
                    <a:pt x="2997" y="1402"/>
                  </a:lnTo>
                  <a:lnTo>
                    <a:pt x="2944" y="1392"/>
                  </a:lnTo>
                  <a:lnTo>
                    <a:pt x="2892" y="1382"/>
                  </a:lnTo>
                  <a:lnTo>
                    <a:pt x="2841" y="1372"/>
                  </a:lnTo>
                  <a:lnTo>
                    <a:pt x="2792" y="1362"/>
                  </a:lnTo>
                  <a:lnTo>
                    <a:pt x="2746" y="1352"/>
                  </a:lnTo>
                  <a:lnTo>
                    <a:pt x="2703" y="1342"/>
                  </a:lnTo>
                  <a:lnTo>
                    <a:pt x="2664" y="1334"/>
                  </a:lnTo>
                  <a:lnTo>
                    <a:pt x="2630" y="1326"/>
                  </a:lnTo>
                  <a:lnTo>
                    <a:pt x="2600" y="1318"/>
                  </a:lnTo>
                  <a:lnTo>
                    <a:pt x="2576" y="1312"/>
                  </a:lnTo>
                  <a:close/>
                  <a:moveTo>
                    <a:pt x="2383" y="653"/>
                  </a:moveTo>
                  <a:lnTo>
                    <a:pt x="2361" y="675"/>
                  </a:lnTo>
                  <a:lnTo>
                    <a:pt x="2342" y="699"/>
                  </a:lnTo>
                  <a:lnTo>
                    <a:pt x="2328" y="726"/>
                  </a:lnTo>
                  <a:lnTo>
                    <a:pt x="2317" y="754"/>
                  </a:lnTo>
                  <a:lnTo>
                    <a:pt x="2311" y="785"/>
                  </a:lnTo>
                  <a:lnTo>
                    <a:pt x="2307" y="816"/>
                  </a:lnTo>
                  <a:lnTo>
                    <a:pt x="2311" y="853"/>
                  </a:lnTo>
                  <a:lnTo>
                    <a:pt x="2320" y="889"/>
                  </a:lnTo>
                  <a:lnTo>
                    <a:pt x="2336" y="922"/>
                  </a:lnTo>
                  <a:lnTo>
                    <a:pt x="2355" y="952"/>
                  </a:lnTo>
                  <a:lnTo>
                    <a:pt x="2380" y="978"/>
                  </a:lnTo>
                  <a:lnTo>
                    <a:pt x="2409" y="1000"/>
                  </a:lnTo>
                  <a:lnTo>
                    <a:pt x="2441" y="1016"/>
                  </a:lnTo>
                  <a:lnTo>
                    <a:pt x="2476" y="1028"/>
                  </a:lnTo>
                  <a:lnTo>
                    <a:pt x="2513" y="1032"/>
                  </a:lnTo>
                  <a:lnTo>
                    <a:pt x="2502" y="965"/>
                  </a:lnTo>
                  <a:lnTo>
                    <a:pt x="2487" y="898"/>
                  </a:lnTo>
                  <a:lnTo>
                    <a:pt x="2467" y="833"/>
                  </a:lnTo>
                  <a:lnTo>
                    <a:pt x="2444" y="771"/>
                  </a:lnTo>
                  <a:lnTo>
                    <a:pt x="2415" y="711"/>
                  </a:lnTo>
                  <a:lnTo>
                    <a:pt x="2383" y="653"/>
                  </a:lnTo>
                  <a:close/>
                  <a:moveTo>
                    <a:pt x="955" y="212"/>
                  </a:moveTo>
                  <a:lnTo>
                    <a:pt x="878" y="223"/>
                  </a:lnTo>
                  <a:lnTo>
                    <a:pt x="803" y="239"/>
                  </a:lnTo>
                  <a:lnTo>
                    <a:pt x="731" y="262"/>
                  </a:lnTo>
                  <a:lnTo>
                    <a:pt x="660" y="291"/>
                  </a:lnTo>
                  <a:lnTo>
                    <a:pt x="594" y="325"/>
                  </a:lnTo>
                  <a:lnTo>
                    <a:pt x="529" y="365"/>
                  </a:lnTo>
                  <a:lnTo>
                    <a:pt x="470" y="408"/>
                  </a:lnTo>
                  <a:lnTo>
                    <a:pt x="413" y="457"/>
                  </a:lnTo>
                  <a:lnTo>
                    <a:pt x="361" y="510"/>
                  </a:lnTo>
                  <a:lnTo>
                    <a:pt x="313" y="567"/>
                  </a:lnTo>
                  <a:lnTo>
                    <a:pt x="269" y="628"/>
                  </a:lnTo>
                  <a:lnTo>
                    <a:pt x="230" y="692"/>
                  </a:lnTo>
                  <a:lnTo>
                    <a:pt x="197" y="760"/>
                  </a:lnTo>
                  <a:lnTo>
                    <a:pt x="169" y="831"/>
                  </a:lnTo>
                  <a:lnTo>
                    <a:pt x="147" y="904"/>
                  </a:lnTo>
                  <a:lnTo>
                    <a:pt x="131" y="979"/>
                  </a:lnTo>
                  <a:lnTo>
                    <a:pt x="121" y="1056"/>
                  </a:lnTo>
                  <a:lnTo>
                    <a:pt x="118" y="1136"/>
                  </a:lnTo>
                  <a:lnTo>
                    <a:pt x="118" y="1179"/>
                  </a:lnTo>
                  <a:lnTo>
                    <a:pt x="275" y="1179"/>
                  </a:lnTo>
                  <a:lnTo>
                    <a:pt x="293" y="1181"/>
                  </a:lnTo>
                  <a:lnTo>
                    <a:pt x="309" y="1190"/>
                  </a:lnTo>
                  <a:lnTo>
                    <a:pt x="321" y="1203"/>
                  </a:lnTo>
                  <a:lnTo>
                    <a:pt x="330" y="1218"/>
                  </a:lnTo>
                  <a:lnTo>
                    <a:pt x="333" y="1236"/>
                  </a:lnTo>
                  <a:lnTo>
                    <a:pt x="330" y="1255"/>
                  </a:lnTo>
                  <a:lnTo>
                    <a:pt x="321" y="1271"/>
                  </a:lnTo>
                  <a:lnTo>
                    <a:pt x="309" y="1284"/>
                  </a:lnTo>
                  <a:lnTo>
                    <a:pt x="293" y="1292"/>
                  </a:lnTo>
                  <a:lnTo>
                    <a:pt x="275" y="1295"/>
                  </a:lnTo>
                  <a:lnTo>
                    <a:pt x="118" y="1295"/>
                  </a:lnTo>
                  <a:lnTo>
                    <a:pt x="118" y="1376"/>
                  </a:lnTo>
                  <a:lnTo>
                    <a:pt x="493" y="1376"/>
                  </a:lnTo>
                  <a:lnTo>
                    <a:pt x="498" y="1271"/>
                  </a:lnTo>
                  <a:lnTo>
                    <a:pt x="505" y="1170"/>
                  </a:lnTo>
                  <a:lnTo>
                    <a:pt x="517" y="1073"/>
                  </a:lnTo>
                  <a:lnTo>
                    <a:pt x="534" y="978"/>
                  </a:lnTo>
                  <a:lnTo>
                    <a:pt x="555" y="887"/>
                  </a:lnTo>
                  <a:lnTo>
                    <a:pt x="578" y="801"/>
                  </a:lnTo>
                  <a:lnTo>
                    <a:pt x="607" y="718"/>
                  </a:lnTo>
                  <a:lnTo>
                    <a:pt x="638" y="640"/>
                  </a:lnTo>
                  <a:lnTo>
                    <a:pt x="675" y="564"/>
                  </a:lnTo>
                  <a:lnTo>
                    <a:pt x="715" y="493"/>
                  </a:lnTo>
                  <a:lnTo>
                    <a:pt x="756" y="429"/>
                  </a:lnTo>
                  <a:lnTo>
                    <a:pt x="801" y="369"/>
                  </a:lnTo>
                  <a:lnTo>
                    <a:pt x="850" y="313"/>
                  </a:lnTo>
                  <a:lnTo>
                    <a:pt x="901" y="261"/>
                  </a:lnTo>
                  <a:lnTo>
                    <a:pt x="955" y="212"/>
                  </a:lnTo>
                  <a:close/>
                  <a:moveTo>
                    <a:pt x="1607" y="208"/>
                  </a:moveTo>
                  <a:lnTo>
                    <a:pt x="1648" y="258"/>
                  </a:lnTo>
                  <a:lnTo>
                    <a:pt x="1686" y="312"/>
                  </a:lnTo>
                  <a:lnTo>
                    <a:pt x="1721" y="370"/>
                  </a:lnTo>
                  <a:lnTo>
                    <a:pt x="1755" y="433"/>
                  </a:lnTo>
                  <a:lnTo>
                    <a:pt x="1784" y="501"/>
                  </a:lnTo>
                  <a:lnTo>
                    <a:pt x="1814" y="579"/>
                  </a:lnTo>
                  <a:lnTo>
                    <a:pt x="1841" y="661"/>
                  </a:lnTo>
                  <a:lnTo>
                    <a:pt x="1864" y="749"/>
                  </a:lnTo>
                  <a:lnTo>
                    <a:pt x="1884" y="841"/>
                  </a:lnTo>
                  <a:lnTo>
                    <a:pt x="1900" y="940"/>
                  </a:lnTo>
                  <a:lnTo>
                    <a:pt x="1913" y="1041"/>
                  </a:lnTo>
                  <a:lnTo>
                    <a:pt x="1923" y="1148"/>
                  </a:lnTo>
                  <a:lnTo>
                    <a:pt x="1929" y="1260"/>
                  </a:lnTo>
                  <a:lnTo>
                    <a:pt x="1933" y="1376"/>
                  </a:lnTo>
                  <a:lnTo>
                    <a:pt x="1948" y="1376"/>
                  </a:lnTo>
                  <a:lnTo>
                    <a:pt x="2519" y="1207"/>
                  </a:lnTo>
                  <a:lnTo>
                    <a:pt x="2519" y="1150"/>
                  </a:lnTo>
                  <a:lnTo>
                    <a:pt x="2474" y="1147"/>
                  </a:lnTo>
                  <a:lnTo>
                    <a:pt x="2432" y="1137"/>
                  </a:lnTo>
                  <a:lnTo>
                    <a:pt x="2391" y="1122"/>
                  </a:lnTo>
                  <a:lnTo>
                    <a:pt x="2353" y="1103"/>
                  </a:lnTo>
                  <a:lnTo>
                    <a:pt x="2318" y="1078"/>
                  </a:lnTo>
                  <a:lnTo>
                    <a:pt x="2287" y="1051"/>
                  </a:lnTo>
                  <a:lnTo>
                    <a:pt x="2259" y="1018"/>
                  </a:lnTo>
                  <a:lnTo>
                    <a:pt x="2235" y="983"/>
                  </a:lnTo>
                  <a:lnTo>
                    <a:pt x="2217" y="945"/>
                  </a:lnTo>
                  <a:lnTo>
                    <a:pt x="2203" y="904"/>
                  </a:lnTo>
                  <a:lnTo>
                    <a:pt x="2194" y="861"/>
                  </a:lnTo>
                  <a:lnTo>
                    <a:pt x="2191" y="816"/>
                  </a:lnTo>
                  <a:lnTo>
                    <a:pt x="2193" y="773"/>
                  </a:lnTo>
                  <a:lnTo>
                    <a:pt x="2202" y="730"/>
                  </a:lnTo>
                  <a:lnTo>
                    <a:pt x="2215" y="691"/>
                  </a:lnTo>
                  <a:lnTo>
                    <a:pt x="2233" y="653"/>
                  </a:lnTo>
                  <a:lnTo>
                    <a:pt x="2256" y="617"/>
                  </a:lnTo>
                  <a:lnTo>
                    <a:pt x="2283" y="585"/>
                  </a:lnTo>
                  <a:lnTo>
                    <a:pt x="2315" y="556"/>
                  </a:lnTo>
                  <a:lnTo>
                    <a:pt x="2267" y="501"/>
                  </a:lnTo>
                  <a:lnTo>
                    <a:pt x="2216" y="450"/>
                  </a:lnTo>
                  <a:lnTo>
                    <a:pt x="2160" y="403"/>
                  </a:lnTo>
                  <a:lnTo>
                    <a:pt x="2100" y="360"/>
                  </a:lnTo>
                  <a:lnTo>
                    <a:pt x="2038" y="322"/>
                  </a:lnTo>
                  <a:lnTo>
                    <a:pt x="1972" y="289"/>
                  </a:lnTo>
                  <a:lnTo>
                    <a:pt x="1904" y="262"/>
                  </a:lnTo>
                  <a:lnTo>
                    <a:pt x="1832" y="239"/>
                  </a:lnTo>
                  <a:lnTo>
                    <a:pt x="1759" y="223"/>
                  </a:lnTo>
                  <a:lnTo>
                    <a:pt x="1684" y="212"/>
                  </a:lnTo>
                  <a:lnTo>
                    <a:pt x="1607" y="208"/>
                  </a:lnTo>
                  <a:close/>
                  <a:moveTo>
                    <a:pt x="1166" y="208"/>
                  </a:moveTo>
                  <a:lnTo>
                    <a:pt x="1106" y="246"/>
                  </a:lnTo>
                  <a:lnTo>
                    <a:pt x="1049" y="287"/>
                  </a:lnTo>
                  <a:lnTo>
                    <a:pt x="996" y="333"/>
                  </a:lnTo>
                  <a:lnTo>
                    <a:pt x="945" y="382"/>
                  </a:lnTo>
                  <a:lnTo>
                    <a:pt x="898" y="436"/>
                  </a:lnTo>
                  <a:lnTo>
                    <a:pt x="855" y="493"/>
                  </a:lnTo>
                  <a:lnTo>
                    <a:pt x="815" y="553"/>
                  </a:lnTo>
                  <a:lnTo>
                    <a:pt x="778" y="620"/>
                  </a:lnTo>
                  <a:lnTo>
                    <a:pt x="745" y="689"/>
                  </a:lnTo>
                  <a:lnTo>
                    <a:pt x="716" y="762"/>
                  </a:lnTo>
                  <a:lnTo>
                    <a:pt x="690" y="839"/>
                  </a:lnTo>
                  <a:lnTo>
                    <a:pt x="667" y="920"/>
                  </a:lnTo>
                  <a:lnTo>
                    <a:pt x="648" y="1004"/>
                  </a:lnTo>
                  <a:lnTo>
                    <a:pt x="633" y="1091"/>
                  </a:lnTo>
                  <a:lnTo>
                    <a:pt x="622" y="1183"/>
                  </a:lnTo>
                  <a:lnTo>
                    <a:pt x="614" y="1278"/>
                  </a:lnTo>
                  <a:lnTo>
                    <a:pt x="610" y="1376"/>
                  </a:lnTo>
                  <a:lnTo>
                    <a:pt x="1816" y="1376"/>
                  </a:lnTo>
                  <a:lnTo>
                    <a:pt x="1813" y="1264"/>
                  </a:lnTo>
                  <a:lnTo>
                    <a:pt x="1806" y="1156"/>
                  </a:lnTo>
                  <a:lnTo>
                    <a:pt x="1796" y="1052"/>
                  </a:lnTo>
                  <a:lnTo>
                    <a:pt x="1783" y="954"/>
                  </a:lnTo>
                  <a:lnTo>
                    <a:pt x="1767" y="860"/>
                  </a:lnTo>
                  <a:lnTo>
                    <a:pt x="1748" y="772"/>
                  </a:lnTo>
                  <a:lnTo>
                    <a:pt x="1726" y="688"/>
                  </a:lnTo>
                  <a:lnTo>
                    <a:pt x="1701" y="609"/>
                  </a:lnTo>
                  <a:lnTo>
                    <a:pt x="1672" y="536"/>
                  </a:lnTo>
                  <a:lnTo>
                    <a:pt x="1641" y="468"/>
                  </a:lnTo>
                  <a:lnTo>
                    <a:pt x="1606" y="405"/>
                  </a:lnTo>
                  <a:lnTo>
                    <a:pt x="1568" y="347"/>
                  </a:lnTo>
                  <a:lnTo>
                    <a:pt x="1527" y="295"/>
                  </a:lnTo>
                  <a:lnTo>
                    <a:pt x="1484" y="249"/>
                  </a:lnTo>
                  <a:lnTo>
                    <a:pt x="1438" y="208"/>
                  </a:lnTo>
                  <a:lnTo>
                    <a:pt x="1166" y="208"/>
                  </a:lnTo>
                  <a:close/>
                  <a:moveTo>
                    <a:pt x="1318" y="0"/>
                  </a:moveTo>
                  <a:lnTo>
                    <a:pt x="1353" y="4"/>
                  </a:lnTo>
                  <a:lnTo>
                    <a:pt x="1387" y="11"/>
                  </a:lnTo>
                  <a:lnTo>
                    <a:pt x="1418" y="25"/>
                  </a:lnTo>
                  <a:lnTo>
                    <a:pt x="1448" y="43"/>
                  </a:lnTo>
                  <a:lnTo>
                    <a:pt x="1473" y="65"/>
                  </a:lnTo>
                  <a:lnTo>
                    <a:pt x="1496" y="90"/>
                  </a:lnTo>
                  <a:lnTo>
                    <a:pt x="1592" y="90"/>
                  </a:lnTo>
                  <a:lnTo>
                    <a:pt x="1677" y="94"/>
                  </a:lnTo>
                  <a:lnTo>
                    <a:pt x="1760" y="104"/>
                  </a:lnTo>
                  <a:lnTo>
                    <a:pt x="1842" y="120"/>
                  </a:lnTo>
                  <a:lnTo>
                    <a:pt x="1922" y="143"/>
                  </a:lnTo>
                  <a:lnTo>
                    <a:pt x="1998" y="173"/>
                  </a:lnTo>
                  <a:lnTo>
                    <a:pt x="2071" y="208"/>
                  </a:lnTo>
                  <a:lnTo>
                    <a:pt x="2141" y="247"/>
                  </a:lnTo>
                  <a:lnTo>
                    <a:pt x="2208" y="293"/>
                  </a:lnTo>
                  <a:lnTo>
                    <a:pt x="2270" y="342"/>
                  </a:lnTo>
                  <a:lnTo>
                    <a:pt x="2329" y="396"/>
                  </a:lnTo>
                  <a:lnTo>
                    <a:pt x="2384" y="455"/>
                  </a:lnTo>
                  <a:lnTo>
                    <a:pt x="2434" y="519"/>
                  </a:lnTo>
                  <a:lnTo>
                    <a:pt x="2479" y="585"/>
                  </a:lnTo>
                  <a:lnTo>
                    <a:pt x="2519" y="656"/>
                  </a:lnTo>
                  <a:lnTo>
                    <a:pt x="2554" y="729"/>
                  </a:lnTo>
                  <a:lnTo>
                    <a:pt x="2583" y="805"/>
                  </a:lnTo>
                  <a:lnTo>
                    <a:pt x="2606" y="885"/>
                  </a:lnTo>
                  <a:lnTo>
                    <a:pt x="2622" y="967"/>
                  </a:lnTo>
                  <a:lnTo>
                    <a:pt x="2632" y="1050"/>
                  </a:lnTo>
                  <a:lnTo>
                    <a:pt x="2635" y="1136"/>
                  </a:lnTo>
                  <a:lnTo>
                    <a:pt x="2635" y="1207"/>
                  </a:lnTo>
                  <a:lnTo>
                    <a:pt x="2662" y="1214"/>
                  </a:lnTo>
                  <a:lnTo>
                    <a:pt x="2694" y="1220"/>
                  </a:lnTo>
                  <a:lnTo>
                    <a:pt x="2731" y="1229"/>
                  </a:lnTo>
                  <a:lnTo>
                    <a:pt x="2771" y="1238"/>
                  </a:lnTo>
                  <a:lnTo>
                    <a:pt x="2816" y="1246"/>
                  </a:lnTo>
                  <a:lnTo>
                    <a:pt x="2863" y="1256"/>
                  </a:lnTo>
                  <a:lnTo>
                    <a:pt x="2911" y="1266"/>
                  </a:lnTo>
                  <a:lnTo>
                    <a:pt x="2961" y="1276"/>
                  </a:lnTo>
                  <a:lnTo>
                    <a:pt x="3011" y="1286"/>
                  </a:lnTo>
                  <a:lnTo>
                    <a:pt x="3062" y="1295"/>
                  </a:lnTo>
                  <a:lnTo>
                    <a:pt x="3112" y="1305"/>
                  </a:lnTo>
                  <a:lnTo>
                    <a:pt x="3160" y="1314"/>
                  </a:lnTo>
                  <a:lnTo>
                    <a:pt x="3207" y="1323"/>
                  </a:lnTo>
                  <a:lnTo>
                    <a:pt x="3251" y="1329"/>
                  </a:lnTo>
                  <a:lnTo>
                    <a:pt x="3292" y="1336"/>
                  </a:lnTo>
                  <a:lnTo>
                    <a:pt x="3328" y="1342"/>
                  </a:lnTo>
                  <a:lnTo>
                    <a:pt x="3361" y="1347"/>
                  </a:lnTo>
                  <a:lnTo>
                    <a:pt x="3388" y="1350"/>
                  </a:lnTo>
                  <a:lnTo>
                    <a:pt x="3409" y="1351"/>
                  </a:lnTo>
                  <a:lnTo>
                    <a:pt x="3446" y="1355"/>
                  </a:lnTo>
                  <a:lnTo>
                    <a:pt x="3480" y="1364"/>
                  </a:lnTo>
                  <a:lnTo>
                    <a:pt x="3509" y="1377"/>
                  </a:lnTo>
                  <a:lnTo>
                    <a:pt x="3535" y="1394"/>
                  </a:lnTo>
                  <a:lnTo>
                    <a:pt x="3557" y="1414"/>
                  </a:lnTo>
                  <a:lnTo>
                    <a:pt x="3574" y="1438"/>
                  </a:lnTo>
                  <a:lnTo>
                    <a:pt x="3585" y="1466"/>
                  </a:lnTo>
                  <a:lnTo>
                    <a:pt x="3592" y="1495"/>
                  </a:lnTo>
                  <a:lnTo>
                    <a:pt x="3590" y="1524"/>
                  </a:lnTo>
                  <a:lnTo>
                    <a:pt x="3582" y="1553"/>
                  </a:lnTo>
                  <a:lnTo>
                    <a:pt x="3567" y="1581"/>
                  </a:lnTo>
                  <a:lnTo>
                    <a:pt x="3546" y="1607"/>
                  </a:lnTo>
                  <a:lnTo>
                    <a:pt x="3520" y="1630"/>
                  </a:lnTo>
                  <a:lnTo>
                    <a:pt x="3469" y="1665"/>
                  </a:lnTo>
                  <a:lnTo>
                    <a:pt x="3414" y="1698"/>
                  </a:lnTo>
                  <a:lnTo>
                    <a:pt x="3355" y="1726"/>
                  </a:lnTo>
                  <a:lnTo>
                    <a:pt x="3292" y="1750"/>
                  </a:lnTo>
                  <a:lnTo>
                    <a:pt x="3227" y="1772"/>
                  </a:lnTo>
                  <a:lnTo>
                    <a:pt x="3158" y="1790"/>
                  </a:lnTo>
                  <a:lnTo>
                    <a:pt x="3087" y="1804"/>
                  </a:lnTo>
                  <a:lnTo>
                    <a:pt x="3014" y="1815"/>
                  </a:lnTo>
                  <a:lnTo>
                    <a:pt x="2940" y="1820"/>
                  </a:lnTo>
                  <a:lnTo>
                    <a:pt x="2864" y="1822"/>
                  </a:lnTo>
                  <a:lnTo>
                    <a:pt x="2774" y="1819"/>
                  </a:lnTo>
                  <a:lnTo>
                    <a:pt x="2684" y="1811"/>
                  </a:lnTo>
                  <a:lnTo>
                    <a:pt x="2595" y="1797"/>
                  </a:lnTo>
                  <a:lnTo>
                    <a:pt x="2507" y="1778"/>
                  </a:lnTo>
                  <a:lnTo>
                    <a:pt x="2420" y="1752"/>
                  </a:lnTo>
                  <a:lnTo>
                    <a:pt x="2333" y="1722"/>
                  </a:lnTo>
                  <a:lnTo>
                    <a:pt x="2250" y="1686"/>
                  </a:lnTo>
                  <a:lnTo>
                    <a:pt x="2168" y="1646"/>
                  </a:lnTo>
                  <a:lnTo>
                    <a:pt x="2088" y="1600"/>
                  </a:lnTo>
                  <a:lnTo>
                    <a:pt x="2011" y="1548"/>
                  </a:lnTo>
                  <a:lnTo>
                    <a:pt x="1936" y="1494"/>
                  </a:lnTo>
                  <a:lnTo>
                    <a:pt x="59" y="1494"/>
                  </a:lnTo>
                  <a:lnTo>
                    <a:pt x="40" y="1491"/>
                  </a:lnTo>
                  <a:lnTo>
                    <a:pt x="24" y="1482"/>
                  </a:lnTo>
                  <a:lnTo>
                    <a:pt x="11" y="1470"/>
                  </a:lnTo>
                  <a:lnTo>
                    <a:pt x="3" y="1454"/>
                  </a:lnTo>
                  <a:lnTo>
                    <a:pt x="0" y="1435"/>
                  </a:lnTo>
                  <a:lnTo>
                    <a:pt x="0" y="1136"/>
                  </a:lnTo>
                  <a:lnTo>
                    <a:pt x="3" y="1050"/>
                  </a:lnTo>
                  <a:lnTo>
                    <a:pt x="14" y="967"/>
                  </a:lnTo>
                  <a:lnTo>
                    <a:pt x="31" y="885"/>
                  </a:lnTo>
                  <a:lnTo>
                    <a:pt x="53" y="805"/>
                  </a:lnTo>
                  <a:lnTo>
                    <a:pt x="82" y="729"/>
                  </a:lnTo>
                  <a:lnTo>
                    <a:pt x="117" y="656"/>
                  </a:lnTo>
                  <a:lnTo>
                    <a:pt x="157" y="585"/>
                  </a:lnTo>
                  <a:lnTo>
                    <a:pt x="202" y="519"/>
                  </a:lnTo>
                  <a:lnTo>
                    <a:pt x="252" y="455"/>
                  </a:lnTo>
                  <a:lnTo>
                    <a:pt x="306" y="396"/>
                  </a:lnTo>
                  <a:lnTo>
                    <a:pt x="365" y="342"/>
                  </a:lnTo>
                  <a:lnTo>
                    <a:pt x="428" y="293"/>
                  </a:lnTo>
                  <a:lnTo>
                    <a:pt x="495" y="247"/>
                  </a:lnTo>
                  <a:lnTo>
                    <a:pt x="564" y="208"/>
                  </a:lnTo>
                  <a:lnTo>
                    <a:pt x="638" y="173"/>
                  </a:lnTo>
                  <a:lnTo>
                    <a:pt x="715" y="143"/>
                  </a:lnTo>
                  <a:lnTo>
                    <a:pt x="794" y="120"/>
                  </a:lnTo>
                  <a:lnTo>
                    <a:pt x="875" y="104"/>
                  </a:lnTo>
                  <a:lnTo>
                    <a:pt x="959" y="94"/>
                  </a:lnTo>
                  <a:lnTo>
                    <a:pt x="1045" y="90"/>
                  </a:lnTo>
                  <a:lnTo>
                    <a:pt x="1141" y="90"/>
                  </a:lnTo>
                  <a:lnTo>
                    <a:pt x="1162" y="65"/>
                  </a:lnTo>
                  <a:lnTo>
                    <a:pt x="1189" y="43"/>
                  </a:lnTo>
                  <a:lnTo>
                    <a:pt x="1217" y="25"/>
                  </a:lnTo>
                  <a:lnTo>
                    <a:pt x="1248" y="11"/>
                  </a:lnTo>
                  <a:lnTo>
                    <a:pt x="1282" y="4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91044" y="577886"/>
            <a:ext cx="333345" cy="333345"/>
            <a:chOff x="414243" y="1220325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타원 10"/>
            <p:cNvSpPr/>
            <p:nvPr/>
          </p:nvSpPr>
          <p:spPr>
            <a:xfrm>
              <a:off x="414243" y="1220325"/>
              <a:ext cx="1386930" cy="138693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58"/>
            <p:cNvGrpSpPr>
              <a:grpSpLocks noChangeAspect="1"/>
            </p:cNvGrpSpPr>
            <p:nvPr/>
          </p:nvGrpSpPr>
          <p:grpSpPr bwMode="auto">
            <a:xfrm>
              <a:off x="841376" y="1360488"/>
              <a:ext cx="563563" cy="1103313"/>
              <a:chOff x="530" y="857"/>
              <a:chExt cx="355" cy="695"/>
            </a:xfrm>
            <a:solidFill>
              <a:schemeClr val="bg1"/>
            </a:solidFill>
          </p:grpSpPr>
          <p:sp>
            <p:nvSpPr>
              <p:cNvPr id="13" name="Freeform 60"/>
              <p:cNvSpPr>
                <a:spLocks/>
              </p:cNvSpPr>
              <p:nvPr/>
            </p:nvSpPr>
            <p:spPr bwMode="auto">
              <a:xfrm>
                <a:off x="614" y="1132"/>
                <a:ext cx="179" cy="105"/>
              </a:xfrm>
              <a:custGeom>
                <a:avLst/>
                <a:gdLst>
                  <a:gd name="T0" fmla="*/ 854 w 893"/>
                  <a:gd name="T1" fmla="*/ 0 h 525"/>
                  <a:gd name="T2" fmla="*/ 880 w 893"/>
                  <a:gd name="T3" fmla="*/ 15 h 525"/>
                  <a:gd name="T4" fmla="*/ 893 w 893"/>
                  <a:gd name="T5" fmla="*/ 43 h 525"/>
                  <a:gd name="T6" fmla="*/ 886 w 893"/>
                  <a:gd name="T7" fmla="*/ 71 h 525"/>
                  <a:gd name="T8" fmla="*/ 516 w 893"/>
                  <a:gd name="T9" fmla="*/ 411 h 525"/>
                  <a:gd name="T10" fmla="*/ 511 w 893"/>
                  <a:gd name="T11" fmla="*/ 417 h 525"/>
                  <a:gd name="T12" fmla="*/ 510 w 893"/>
                  <a:gd name="T13" fmla="*/ 423 h 525"/>
                  <a:gd name="T14" fmla="*/ 508 w 893"/>
                  <a:gd name="T15" fmla="*/ 448 h 525"/>
                  <a:gd name="T16" fmla="*/ 489 w 893"/>
                  <a:gd name="T17" fmla="*/ 487 h 525"/>
                  <a:gd name="T18" fmla="*/ 455 w 893"/>
                  <a:gd name="T19" fmla="*/ 514 h 525"/>
                  <a:gd name="T20" fmla="*/ 412 w 893"/>
                  <a:gd name="T21" fmla="*/ 525 h 525"/>
                  <a:gd name="T22" fmla="*/ 372 w 893"/>
                  <a:gd name="T23" fmla="*/ 515 h 525"/>
                  <a:gd name="T24" fmla="*/ 339 w 893"/>
                  <a:gd name="T25" fmla="*/ 493 h 525"/>
                  <a:gd name="T26" fmla="*/ 336 w 893"/>
                  <a:gd name="T27" fmla="*/ 489 h 525"/>
                  <a:gd name="T28" fmla="*/ 329 w 893"/>
                  <a:gd name="T29" fmla="*/ 485 h 525"/>
                  <a:gd name="T30" fmla="*/ 23 w 893"/>
                  <a:gd name="T31" fmla="*/ 359 h 525"/>
                  <a:gd name="T32" fmla="*/ 4 w 893"/>
                  <a:gd name="T33" fmla="*/ 332 h 525"/>
                  <a:gd name="T34" fmla="*/ 0 w 893"/>
                  <a:gd name="T35" fmla="*/ 300 h 525"/>
                  <a:gd name="T36" fmla="*/ 13 w 893"/>
                  <a:gd name="T37" fmla="*/ 268 h 525"/>
                  <a:gd name="T38" fmla="*/ 40 w 893"/>
                  <a:gd name="T39" fmla="*/ 248 h 525"/>
                  <a:gd name="T40" fmla="*/ 73 w 893"/>
                  <a:gd name="T41" fmla="*/ 245 h 525"/>
                  <a:gd name="T42" fmla="*/ 339 w 893"/>
                  <a:gd name="T43" fmla="*/ 349 h 525"/>
                  <a:gd name="T44" fmla="*/ 344 w 893"/>
                  <a:gd name="T45" fmla="*/ 350 h 525"/>
                  <a:gd name="T46" fmla="*/ 349 w 893"/>
                  <a:gd name="T47" fmla="*/ 348 h 525"/>
                  <a:gd name="T48" fmla="*/ 352 w 893"/>
                  <a:gd name="T49" fmla="*/ 346 h 525"/>
                  <a:gd name="T50" fmla="*/ 390 w 893"/>
                  <a:gd name="T51" fmla="*/ 329 h 525"/>
                  <a:gd name="T52" fmla="*/ 431 w 893"/>
                  <a:gd name="T53" fmla="*/ 328 h 525"/>
                  <a:gd name="T54" fmla="*/ 449 w 893"/>
                  <a:gd name="T55" fmla="*/ 334 h 525"/>
                  <a:gd name="T56" fmla="*/ 452 w 893"/>
                  <a:gd name="T57" fmla="*/ 334 h 525"/>
                  <a:gd name="T58" fmla="*/ 456 w 893"/>
                  <a:gd name="T59" fmla="*/ 333 h 525"/>
                  <a:gd name="T60" fmla="*/ 812 w 893"/>
                  <a:gd name="T61" fmla="*/ 12 h 525"/>
                  <a:gd name="T62" fmla="*/ 839 w 893"/>
                  <a:gd name="T6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93" h="525">
                    <a:moveTo>
                      <a:pt x="839" y="0"/>
                    </a:moveTo>
                    <a:lnTo>
                      <a:pt x="854" y="0"/>
                    </a:lnTo>
                    <a:lnTo>
                      <a:pt x="868" y="6"/>
                    </a:lnTo>
                    <a:lnTo>
                      <a:pt x="880" y="15"/>
                    </a:lnTo>
                    <a:lnTo>
                      <a:pt x="889" y="29"/>
                    </a:lnTo>
                    <a:lnTo>
                      <a:pt x="893" y="43"/>
                    </a:lnTo>
                    <a:lnTo>
                      <a:pt x="892" y="57"/>
                    </a:lnTo>
                    <a:lnTo>
                      <a:pt x="886" y="71"/>
                    </a:lnTo>
                    <a:lnTo>
                      <a:pt x="877" y="84"/>
                    </a:lnTo>
                    <a:lnTo>
                      <a:pt x="516" y="411"/>
                    </a:lnTo>
                    <a:lnTo>
                      <a:pt x="514" y="414"/>
                    </a:lnTo>
                    <a:lnTo>
                      <a:pt x="511" y="417"/>
                    </a:lnTo>
                    <a:lnTo>
                      <a:pt x="511" y="420"/>
                    </a:lnTo>
                    <a:lnTo>
                      <a:pt x="510" y="423"/>
                    </a:lnTo>
                    <a:lnTo>
                      <a:pt x="510" y="425"/>
                    </a:lnTo>
                    <a:lnTo>
                      <a:pt x="508" y="448"/>
                    </a:lnTo>
                    <a:lnTo>
                      <a:pt x="501" y="469"/>
                    </a:lnTo>
                    <a:lnTo>
                      <a:pt x="489" y="487"/>
                    </a:lnTo>
                    <a:lnTo>
                      <a:pt x="473" y="503"/>
                    </a:lnTo>
                    <a:lnTo>
                      <a:pt x="455" y="514"/>
                    </a:lnTo>
                    <a:lnTo>
                      <a:pt x="434" y="522"/>
                    </a:lnTo>
                    <a:lnTo>
                      <a:pt x="412" y="525"/>
                    </a:lnTo>
                    <a:lnTo>
                      <a:pt x="391" y="522"/>
                    </a:lnTo>
                    <a:lnTo>
                      <a:pt x="372" y="515"/>
                    </a:lnTo>
                    <a:lnTo>
                      <a:pt x="354" y="506"/>
                    </a:lnTo>
                    <a:lnTo>
                      <a:pt x="339" y="493"/>
                    </a:lnTo>
                    <a:lnTo>
                      <a:pt x="338" y="491"/>
                    </a:lnTo>
                    <a:lnTo>
                      <a:pt x="336" y="489"/>
                    </a:lnTo>
                    <a:lnTo>
                      <a:pt x="332" y="487"/>
                    </a:lnTo>
                    <a:lnTo>
                      <a:pt x="329" y="485"/>
                    </a:lnTo>
                    <a:lnTo>
                      <a:pt x="38" y="368"/>
                    </a:lnTo>
                    <a:lnTo>
                      <a:pt x="23" y="359"/>
                    </a:lnTo>
                    <a:lnTo>
                      <a:pt x="11" y="347"/>
                    </a:lnTo>
                    <a:lnTo>
                      <a:pt x="4" y="332"/>
                    </a:lnTo>
                    <a:lnTo>
                      <a:pt x="0" y="316"/>
                    </a:lnTo>
                    <a:lnTo>
                      <a:pt x="0" y="300"/>
                    </a:lnTo>
                    <a:lnTo>
                      <a:pt x="4" y="283"/>
                    </a:lnTo>
                    <a:lnTo>
                      <a:pt x="13" y="268"/>
                    </a:lnTo>
                    <a:lnTo>
                      <a:pt x="25" y="256"/>
                    </a:lnTo>
                    <a:lnTo>
                      <a:pt x="40" y="248"/>
                    </a:lnTo>
                    <a:lnTo>
                      <a:pt x="56" y="245"/>
                    </a:lnTo>
                    <a:lnTo>
                      <a:pt x="73" y="245"/>
                    </a:lnTo>
                    <a:lnTo>
                      <a:pt x="90" y="249"/>
                    </a:lnTo>
                    <a:lnTo>
                      <a:pt x="339" y="349"/>
                    </a:lnTo>
                    <a:lnTo>
                      <a:pt x="341" y="350"/>
                    </a:lnTo>
                    <a:lnTo>
                      <a:pt x="344" y="350"/>
                    </a:lnTo>
                    <a:lnTo>
                      <a:pt x="347" y="349"/>
                    </a:lnTo>
                    <a:lnTo>
                      <a:pt x="349" y="348"/>
                    </a:lnTo>
                    <a:lnTo>
                      <a:pt x="351" y="347"/>
                    </a:lnTo>
                    <a:lnTo>
                      <a:pt x="352" y="346"/>
                    </a:lnTo>
                    <a:lnTo>
                      <a:pt x="370" y="336"/>
                    </a:lnTo>
                    <a:lnTo>
                      <a:pt x="390" y="329"/>
                    </a:lnTo>
                    <a:lnTo>
                      <a:pt x="412" y="326"/>
                    </a:lnTo>
                    <a:lnTo>
                      <a:pt x="431" y="328"/>
                    </a:lnTo>
                    <a:lnTo>
                      <a:pt x="448" y="333"/>
                    </a:lnTo>
                    <a:lnTo>
                      <a:pt x="449" y="334"/>
                    </a:lnTo>
                    <a:lnTo>
                      <a:pt x="451" y="334"/>
                    </a:lnTo>
                    <a:lnTo>
                      <a:pt x="452" y="334"/>
                    </a:lnTo>
                    <a:lnTo>
                      <a:pt x="454" y="334"/>
                    </a:lnTo>
                    <a:lnTo>
                      <a:pt x="456" y="333"/>
                    </a:lnTo>
                    <a:lnTo>
                      <a:pt x="459" y="331"/>
                    </a:lnTo>
                    <a:lnTo>
                      <a:pt x="812" y="12"/>
                    </a:lnTo>
                    <a:lnTo>
                      <a:pt x="825" y="3"/>
                    </a:lnTo>
                    <a:lnTo>
                      <a:pt x="8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61"/>
              <p:cNvSpPr>
                <a:spLocks noEditPoints="1"/>
              </p:cNvSpPr>
              <p:nvPr/>
            </p:nvSpPr>
            <p:spPr bwMode="auto">
              <a:xfrm>
                <a:off x="530" y="1038"/>
                <a:ext cx="355" cy="332"/>
              </a:xfrm>
              <a:custGeom>
                <a:avLst/>
                <a:gdLst>
                  <a:gd name="T0" fmla="*/ 704 w 1775"/>
                  <a:gd name="T1" fmla="*/ 170 h 1659"/>
                  <a:gd name="T2" fmla="*/ 528 w 1775"/>
                  <a:gd name="T3" fmla="*/ 230 h 1659"/>
                  <a:gd name="T4" fmla="*/ 378 w 1775"/>
                  <a:gd name="T5" fmla="*/ 334 h 1659"/>
                  <a:gd name="T6" fmla="*/ 262 w 1775"/>
                  <a:gd name="T7" fmla="*/ 473 h 1659"/>
                  <a:gd name="T8" fmla="*/ 185 w 1775"/>
                  <a:gd name="T9" fmla="*/ 640 h 1659"/>
                  <a:gd name="T10" fmla="*/ 159 w 1775"/>
                  <a:gd name="T11" fmla="*/ 829 h 1659"/>
                  <a:gd name="T12" fmla="*/ 185 w 1775"/>
                  <a:gd name="T13" fmla="*/ 1017 h 1659"/>
                  <a:gd name="T14" fmla="*/ 262 w 1775"/>
                  <a:gd name="T15" fmla="*/ 1184 h 1659"/>
                  <a:gd name="T16" fmla="*/ 378 w 1775"/>
                  <a:gd name="T17" fmla="*/ 1324 h 1659"/>
                  <a:gd name="T18" fmla="*/ 528 w 1775"/>
                  <a:gd name="T19" fmla="*/ 1427 h 1659"/>
                  <a:gd name="T20" fmla="*/ 704 w 1775"/>
                  <a:gd name="T21" fmla="*/ 1488 h 1659"/>
                  <a:gd name="T22" fmla="*/ 895 w 1775"/>
                  <a:gd name="T23" fmla="*/ 1497 h 1659"/>
                  <a:gd name="T24" fmla="*/ 1078 w 1775"/>
                  <a:gd name="T25" fmla="*/ 1453 h 1659"/>
                  <a:gd name="T26" fmla="*/ 1238 w 1775"/>
                  <a:gd name="T27" fmla="*/ 1363 h 1659"/>
                  <a:gd name="T28" fmla="*/ 1366 w 1775"/>
                  <a:gd name="T29" fmla="*/ 1235 h 1659"/>
                  <a:gd name="T30" fmla="*/ 1456 w 1775"/>
                  <a:gd name="T31" fmla="*/ 1075 h 1659"/>
                  <a:gd name="T32" fmla="*/ 1500 w 1775"/>
                  <a:gd name="T33" fmla="*/ 893 h 1659"/>
                  <a:gd name="T34" fmla="*/ 1491 w 1775"/>
                  <a:gd name="T35" fmla="*/ 702 h 1659"/>
                  <a:gd name="T36" fmla="*/ 1430 w 1775"/>
                  <a:gd name="T37" fmla="*/ 526 h 1659"/>
                  <a:gd name="T38" fmla="*/ 1327 w 1775"/>
                  <a:gd name="T39" fmla="*/ 377 h 1659"/>
                  <a:gd name="T40" fmla="*/ 1188 w 1775"/>
                  <a:gd name="T41" fmla="*/ 261 h 1659"/>
                  <a:gd name="T42" fmla="*/ 1019 w 1775"/>
                  <a:gd name="T43" fmla="*/ 185 h 1659"/>
                  <a:gd name="T44" fmla="*/ 831 w 1775"/>
                  <a:gd name="T45" fmla="*/ 158 h 1659"/>
                  <a:gd name="T46" fmla="*/ 974 w 1775"/>
                  <a:gd name="T47" fmla="*/ 11 h 1659"/>
                  <a:gd name="T48" fmla="*/ 1172 w 1775"/>
                  <a:gd name="T49" fmla="*/ 72 h 1659"/>
                  <a:gd name="T50" fmla="*/ 1346 w 1775"/>
                  <a:gd name="T51" fmla="*/ 178 h 1659"/>
                  <a:gd name="T52" fmla="*/ 1489 w 1775"/>
                  <a:gd name="T53" fmla="*/ 322 h 1659"/>
                  <a:gd name="T54" fmla="*/ 1592 w 1775"/>
                  <a:gd name="T55" fmla="*/ 497 h 1659"/>
                  <a:gd name="T56" fmla="*/ 1639 w 1775"/>
                  <a:gd name="T57" fmla="*/ 631 h 1659"/>
                  <a:gd name="T58" fmla="*/ 1658 w 1775"/>
                  <a:gd name="T59" fmla="*/ 637 h 1659"/>
                  <a:gd name="T60" fmla="*/ 1712 w 1775"/>
                  <a:gd name="T61" fmla="*/ 651 h 1659"/>
                  <a:gd name="T62" fmla="*/ 1758 w 1775"/>
                  <a:gd name="T63" fmla="*/ 711 h 1659"/>
                  <a:gd name="T64" fmla="*/ 1775 w 1775"/>
                  <a:gd name="T65" fmla="*/ 804 h 1659"/>
                  <a:gd name="T66" fmla="*/ 1764 w 1775"/>
                  <a:gd name="T67" fmla="*/ 888 h 1659"/>
                  <a:gd name="T68" fmla="*/ 1733 w 1775"/>
                  <a:gd name="T69" fmla="*/ 947 h 1659"/>
                  <a:gd name="T70" fmla="*/ 1685 w 1775"/>
                  <a:gd name="T71" fmla="*/ 970 h 1659"/>
                  <a:gd name="T72" fmla="*/ 1663 w 1775"/>
                  <a:gd name="T73" fmla="*/ 970 h 1659"/>
                  <a:gd name="T74" fmla="*/ 1648 w 1775"/>
                  <a:gd name="T75" fmla="*/ 982 h 1659"/>
                  <a:gd name="T76" fmla="*/ 1588 w 1775"/>
                  <a:gd name="T77" fmla="*/ 1179 h 1659"/>
                  <a:gd name="T78" fmla="*/ 1484 w 1775"/>
                  <a:gd name="T79" fmla="*/ 1349 h 1659"/>
                  <a:gd name="T80" fmla="*/ 1342 w 1775"/>
                  <a:gd name="T81" fmla="*/ 1488 h 1659"/>
                  <a:gd name="T82" fmla="*/ 1170 w 1775"/>
                  <a:gd name="T83" fmla="*/ 1589 h 1659"/>
                  <a:gd name="T84" fmla="*/ 973 w 1775"/>
                  <a:gd name="T85" fmla="*/ 1647 h 1659"/>
                  <a:gd name="T86" fmla="*/ 760 w 1775"/>
                  <a:gd name="T87" fmla="*/ 1656 h 1659"/>
                  <a:gd name="T88" fmla="*/ 555 w 1775"/>
                  <a:gd name="T89" fmla="*/ 1612 h 1659"/>
                  <a:gd name="T90" fmla="*/ 373 w 1775"/>
                  <a:gd name="T91" fmla="*/ 1521 h 1659"/>
                  <a:gd name="T92" fmla="*/ 220 w 1775"/>
                  <a:gd name="T93" fmla="*/ 1391 h 1659"/>
                  <a:gd name="T94" fmla="*/ 102 w 1775"/>
                  <a:gd name="T95" fmla="*/ 1227 h 1659"/>
                  <a:gd name="T96" fmla="*/ 26 w 1775"/>
                  <a:gd name="T97" fmla="*/ 1038 h 1659"/>
                  <a:gd name="T98" fmla="*/ 0 w 1775"/>
                  <a:gd name="T99" fmla="*/ 829 h 1659"/>
                  <a:gd name="T100" fmla="*/ 26 w 1775"/>
                  <a:gd name="T101" fmla="*/ 619 h 1659"/>
                  <a:gd name="T102" fmla="*/ 102 w 1775"/>
                  <a:gd name="T103" fmla="*/ 430 h 1659"/>
                  <a:gd name="T104" fmla="*/ 220 w 1775"/>
                  <a:gd name="T105" fmla="*/ 267 h 1659"/>
                  <a:gd name="T106" fmla="*/ 373 w 1775"/>
                  <a:gd name="T107" fmla="*/ 136 h 1659"/>
                  <a:gd name="T108" fmla="*/ 555 w 1775"/>
                  <a:gd name="T109" fmla="*/ 46 h 1659"/>
                  <a:gd name="T110" fmla="*/ 760 w 1775"/>
                  <a:gd name="T111" fmla="*/ 2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5" h="1659">
                    <a:moveTo>
                      <a:pt x="831" y="158"/>
                    </a:moveTo>
                    <a:lnTo>
                      <a:pt x="766" y="161"/>
                    </a:lnTo>
                    <a:lnTo>
                      <a:pt x="704" y="170"/>
                    </a:lnTo>
                    <a:lnTo>
                      <a:pt x="642" y="185"/>
                    </a:lnTo>
                    <a:lnTo>
                      <a:pt x="584" y="205"/>
                    </a:lnTo>
                    <a:lnTo>
                      <a:pt x="528" y="230"/>
                    </a:lnTo>
                    <a:lnTo>
                      <a:pt x="475" y="261"/>
                    </a:lnTo>
                    <a:lnTo>
                      <a:pt x="425" y="295"/>
                    </a:lnTo>
                    <a:lnTo>
                      <a:pt x="378" y="334"/>
                    </a:lnTo>
                    <a:lnTo>
                      <a:pt x="335" y="377"/>
                    </a:lnTo>
                    <a:lnTo>
                      <a:pt x="296" y="424"/>
                    </a:lnTo>
                    <a:lnTo>
                      <a:pt x="262" y="473"/>
                    </a:lnTo>
                    <a:lnTo>
                      <a:pt x="231" y="526"/>
                    </a:lnTo>
                    <a:lnTo>
                      <a:pt x="206" y="582"/>
                    </a:lnTo>
                    <a:lnTo>
                      <a:pt x="185" y="640"/>
                    </a:lnTo>
                    <a:lnTo>
                      <a:pt x="171" y="702"/>
                    </a:lnTo>
                    <a:lnTo>
                      <a:pt x="162" y="764"/>
                    </a:lnTo>
                    <a:lnTo>
                      <a:pt x="159" y="829"/>
                    </a:lnTo>
                    <a:lnTo>
                      <a:pt x="162" y="893"/>
                    </a:lnTo>
                    <a:lnTo>
                      <a:pt x="171" y="957"/>
                    </a:lnTo>
                    <a:lnTo>
                      <a:pt x="185" y="1017"/>
                    </a:lnTo>
                    <a:lnTo>
                      <a:pt x="206" y="1075"/>
                    </a:lnTo>
                    <a:lnTo>
                      <a:pt x="231" y="1131"/>
                    </a:lnTo>
                    <a:lnTo>
                      <a:pt x="262" y="1184"/>
                    </a:lnTo>
                    <a:lnTo>
                      <a:pt x="296" y="1235"/>
                    </a:lnTo>
                    <a:lnTo>
                      <a:pt x="335" y="1281"/>
                    </a:lnTo>
                    <a:lnTo>
                      <a:pt x="378" y="1324"/>
                    </a:lnTo>
                    <a:lnTo>
                      <a:pt x="425" y="1363"/>
                    </a:lnTo>
                    <a:lnTo>
                      <a:pt x="475" y="1398"/>
                    </a:lnTo>
                    <a:lnTo>
                      <a:pt x="528" y="1427"/>
                    </a:lnTo>
                    <a:lnTo>
                      <a:pt x="584" y="1453"/>
                    </a:lnTo>
                    <a:lnTo>
                      <a:pt x="642" y="1473"/>
                    </a:lnTo>
                    <a:lnTo>
                      <a:pt x="704" y="1488"/>
                    </a:lnTo>
                    <a:lnTo>
                      <a:pt x="766" y="1497"/>
                    </a:lnTo>
                    <a:lnTo>
                      <a:pt x="831" y="1499"/>
                    </a:lnTo>
                    <a:lnTo>
                      <a:pt x="895" y="1497"/>
                    </a:lnTo>
                    <a:lnTo>
                      <a:pt x="959" y="1488"/>
                    </a:lnTo>
                    <a:lnTo>
                      <a:pt x="1019" y="1473"/>
                    </a:lnTo>
                    <a:lnTo>
                      <a:pt x="1078" y="1453"/>
                    </a:lnTo>
                    <a:lnTo>
                      <a:pt x="1134" y="1427"/>
                    </a:lnTo>
                    <a:lnTo>
                      <a:pt x="1188" y="1398"/>
                    </a:lnTo>
                    <a:lnTo>
                      <a:pt x="1238" y="1363"/>
                    </a:lnTo>
                    <a:lnTo>
                      <a:pt x="1284" y="1324"/>
                    </a:lnTo>
                    <a:lnTo>
                      <a:pt x="1327" y="1281"/>
                    </a:lnTo>
                    <a:lnTo>
                      <a:pt x="1366" y="1235"/>
                    </a:lnTo>
                    <a:lnTo>
                      <a:pt x="1401" y="1184"/>
                    </a:lnTo>
                    <a:lnTo>
                      <a:pt x="1430" y="1131"/>
                    </a:lnTo>
                    <a:lnTo>
                      <a:pt x="1456" y="1075"/>
                    </a:lnTo>
                    <a:lnTo>
                      <a:pt x="1476" y="1017"/>
                    </a:lnTo>
                    <a:lnTo>
                      <a:pt x="1491" y="957"/>
                    </a:lnTo>
                    <a:lnTo>
                      <a:pt x="1500" y="893"/>
                    </a:lnTo>
                    <a:lnTo>
                      <a:pt x="1503" y="829"/>
                    </a:lnTo>
                    <a:lnTo>
                      <a:pt x="1500" y="764"/>
                    </a:lnTo>
                    <a:lnTo>
                      <a:pt x="1491" y="702"/>
                    </a:lnTo>
                    <a:lnTo>
                      <a:pt x="1476" y="640"/>
                    </a:lnTo>
                    <a:lnTo>
                      <a:pt x="1456" y="582"/>
                    </a:lnTo>
                    <a:lnTo>
                      <a:pt x="1430" y="526"/>
                    </a:lnTo>
                    <a:lnTo>
                      <a:pt x="1401" y="473"/>
                    </a:lnTo>
                    <a:lnTo>
                      <a:pt x="1366" y="424"/>
                    </a:lnTo>
                    <a:lnTo>
                      <a:pt x="1327" y="377"/>
                    </a:lnTo>
                    <a:lnTo>
                      <a:pt x="1284" y="334"/>
                    </a:lnTo>
                    <a:lnTo>
                      <a:pt x="1238" y="295"/>
                    </a:lnTo>
                    <a:lnTo>
                      <a:pt x="1188" y="261"/>
                    </a:lnTo>
                    <a:lnTo>
                      <a:pt x="1134" y="230"/>
                    </a:lnTo>
                    <a:lnTo>
                      <a:pt x="1078" y="205"/>
                    </a:lnTo>
                    <a:lnTo>
                      <a:pt x="1019" y="185"/>
                    </a:lnTo>
                    <a:lnTo>
                      <a:pt x="959" y="170"/>
                    </a:lnTo>
                    <a:lnTo>
                      <a:pt x="895" y="161"/>
                    </a:lnTo>
                    <a:lnTo>
                      <a:pt x="831" y="158"/>
                    </a:lnTo>
                    <a:close/>
                    <a:moveTo>
                      <a:pt x="831" y="0"/>
                    </a:moveTo>
                    <a:lnTo>
                      <a:pt x="903" y="3"/>
                    </a:lnTo>
                    <a:lnTo>
                      <a:pt x="974" y="11"/>
                    </a:lnTo>
                    <a:lnTo>
                      <a:pt x="1042" y="26"/>
                    </a:lnTo>
                    <a:lnTo>
                      <a:pt x="1108" y="46"/>
                    </a:lnTo>
                    <a:lnTo>
                      <a:pt x="1172" y="72"/>
                    </a:lnTo>
                    <a:lnTo>
                      <a:pt x="1233" y="103"/>
                    </a:lnTo>
                    <a:lnTo>
                      <a:pt x="1291" y="138"/>
                    </a:lnTo>
                    <a:lnTo>
                      <a:pt x="1346" y="178"/>
                    </a:lnTo>
                    <a:lnTo>
                      <a:pt x="1398" y="222"/>
                    </a:lnTo>
                    <a:lnTo>
                      <a:pt x="1445" y="270"/>
                    </a:lnTo>
                    <a:lnTo>
                      <a:pt x="1489" y="322"/>
                    </a:lnTo>
                    <a:lnTo>
                      <a:pt x="1528" y="377"/>
                    </a:lnTo>
                    <a:lnTo>
                      <a:pt x="1563" y="435"/>
                    </a:lnTo>
                    <a:lnTo>
                      <a:pt x="1592" y="497"/>
                    </a:lnTo>
                    <a:lnTo>
                      <a:pt x="1618" y="560"/>
                    </a:lnTo>
                    <a:lnTo>
                      <a:pt x="1637" y="627"/>
                    </a:lnTo>
                    <a:lnTo>
                      <a:pt x="1639" y="631"/>
                    </a:lnTo>
                    <a:lnTo>
                      <a:pt x="1642" y="634"/>
                    </a:lnTo>
                    <a:lnTo>
                      <a:pt x="1648" y="636"/>
                    </a:lnTo>
                    <a:lnTo>
                      <a:pt x="1658" y="637"/>
                    </a:lnTo>
                    <a:lnTo>
                      <a:pt x="1673" y="638"/>
                    </a:lnTo>
                    <a:lnTo>
                      <a:pt x="1693" y="641"/>
                    </a:lnTo>
                    <a:lnTo>
                      <a:pt x="1712" y="651"/>
                    </a:lnTo>
                    <a:lnTo>
                      <a:pt x="1730" y="667"/>
                    </a:lnTo>
                    <a:lnTo>
                      <a:pt x="1745" y="687"/>
                    </a:lnTo>
                    <a:lnTo>
                      <a:pt x="1758" y="711"/>
                    </a:lnTo>
                    <a:lnTo>
                      <a:pt x="1767" y="740"/>
                    </a:lnTo>
                    <a:lnTo>
                      <a:pt x="1773" y="772"/>
                    </a:lnTo>
                    <a:lnTo>
                      <a:pt x="1775" y="804"/>
                    </a:lnTo>
                    <a:lnTo>
                      <a:pt x="1774" y="834"/>
                    </a:lnTo>
                    <a:lnTo>
                      <a:pt x="1770" y="862"/>
                    </a:lnTo>
                    <a:lnTo>
                      <a:pt x="1764" y="888"/>
                    </a:lnTo>
                    <a:lnTo>
                      <a:pt x="1756" y="911"/>
                    </a:lnTo>
                    <a:lnTo>
                      <a:pt x="1745" y="931"/>
                    </a:lnTo>
                    <a:lnTo>
                      <a:pt x="1733" y="947"/>
                    </a:lnTo>
                    <a:lnTo>
                      <a:pt x="1719" y="960"/>
                    </a:lnTo>
                    <a:lnTo>
                      <a:pt x="1703" y="967"/>
                    </a:lnTo>
                    <a:lnTo>
                      <a:pt x="1685" y="970"/>
                    </a:lnTo>
                    <a:lnTo>
                      <a:pt x="1679" y="969"/>
                    </a:lnTo>
                    <a:lnTo>
                      <a:pt x="1672" y="970"/>
                    </a:lnTo>
                    <a:lnTo>
                      <a:pt x="1663" y="970"/>
                    </a:lnTo>
                    <a:lnTo>
                      <a:pt x="1655" y="972"/>
                    </a:lnTo>
                    <a:lnTo>
                      <a:pt x="1650" y="977"/>
                    </a:lnTo>
                    <a:lnTo>
                      <a:pt x="1648" y="982"/>
                    </a:lnTo>
                    <a:lnTo>
                      <a:pt x="1634" y="1050"/>
                    </a:lnTo>
                    <a:lnTo>
                      <a:pt x="1614" y="1115"/>
                    </a:lnTo>
                    <a:lnTo>
                      <a:pt x="1588" y="1179"/>
                    </a:lnTo>
                    <a:lnTo>
                      <a:pt x="1559" y="1239"/>
                    </a:lnTo>
                    <a:lnTo>
                      <a:pt x="1524" y="1296"/>
                    </a:lnTo>
                    <a:lnTo>
                      <a:pt x="1484" y="1349"/>
                    </a:lnTo>
                    <a:lnTo>
                      <a:pt x="1441" y="1400"/>
                    </a:lnTo>
                    <a:lnTo>
                      <a:pt x="1394" y="1445"/>
                    </a:lnTo>
                    <a:lnTo>
                      <a:pt x="1342" y="1488"/>
                    </a:lnTo>
                    <a:lnTo>
                      <a:pt x="1288" y="1527"/>
                    </a:lnTo>
                    <a:lnTo>
                      <a:pt x="1230" y="1560"/>
                    </a:lnTo>
                    <a:lnTo>
                      <a:pt x="1170" y="1589"/>
                    </a:lnTo>
                    <a:lnTo>
                      <a:pt x="1106" y="1613"/>
                    </a:lnTo>
                    <a:lnTo>
                      <a:pt x="1040" y="1633"/>
                    </a:lnTo>
                    <a:lnTo>
                      <a:pt x="973" y="1647"/>
                    </a:lnTo>
                    <a:lnTo>
                      <a:pt x="903" y="1656"/>
                    </a:lnTo>
                    <a:lnTo>
                      <a:pt x="831" y="1659"/>
                    </a:lnTo>
                    <a:lnTo>
                      <a:pt x="760" y="1656"/>
                    </a:lnTo>
                    <a:lnTo>
                      <a:pt x="690" y="1646"/>
                    </a:lnTo>
                    <a:lnTo>
                      <a:pt x="621" y="1632"/>
                    </a:lnTo>
                    <a:lnTo>
                      <a:pt x="555" y="1612"/>
                    </a:lnTo>
                    <a:lnTo>
                      <a:pt x="492" y="1587"/>
                    </a:lnTo>
                    <a:lnTo>
                      <a:pt x="431" y="1556"/>
                    </a:lnTo>
                    <a:lnTo>
                      <a:pt x="373" y="1521"/>
                    </a:lnTo>
                    <a:lnTo>
                      <a:pt x="319" y="1482"/>
                    </a:lnTo>
                    <a:lnTo>
                      <a:pt x="268" y="1439"/>
                    </a:lnTo>
                    <a:lnTo>
                      <a:pt x="220" y="1391"/>
                    </a:lnTo>
                    <a:lnTo>
                      <a:pt x="177" y="1341"/>
                    </a:lnTo>
                    <a:lnTo>
                      <a:pt x="137" y="1286"/>
                    </a:lnTo>
                    <a:lnTo>
                      <a:pt x="102" y="1227"/>
                    </a:lnTo>
                    <a:lnTo>
                      <a:pt x="72" y="1167"/>
                    </a:lnTo>
                    <a:lnTo>
                      <a:pt x="47" y="1104"/>
                    </a:lnTo>
                    <a:lnTo>
                      <a:pt x="26" y="1038"/>
                    </a:lnTo>
                    <a:lnTo>
                      <a:pt x="12" y="970"/>
                    </a:lnTo>
                    <a:lnTo>
                      <a:pt x="3" y="901"/>
                    </a:lnTo>
                    <a:lnTo>
                      <a:pt x="0" y="829"/>
                    </a:lnTo>
                    <a:lnTo>
                      <a:pt x="3" y="758"/>
                    </a:lnTo>
                    <a:lnTo>
                      <a:pt x="12" y="688"/>
                    </a:lnTo>
                    <a:lnTo>
                      <a:pt x="26" y="619"/>
                    </a:lnTo>
                    <a:lnTo>
                      <a:pt x="47" y="554"/>
                    </a:lnTo>
                    <a:lnTo>
                      <a:pt x="72" y="490"/>
                    </a:lnTo>
                    <a:lnTo>
                      <a:pt x="102" y="430"/>
                    </a:lnTo>
                    <a:lnTo>
                      <a:pt x="137" y="372"/>
                    </a:lnTo>
                    <a:lnTo>
                      <a:pt x="177" y="318"/>
                    </a:lnTo>
                    <a:lnTo>
                      <a:pt x="220" y="267"/>
                    </a:lnTo>
                    <a:lnTo>
                      <a:pt x="268" y="219"/>
                    </a:lnTo>
                    <a:lnTo>
                      <a:pt x="319" y="176"/>
                    </a:lnTo>
                    <a:lnTo>
                      <a:pt x="373" y="136"/>
                    </a:lnTo>
                    <a:lnTo>
                      <a:pt x="431" y="101"/>
                    </a:lnTo>
                    <a:lnTo>
                      <a:pt x="492" y="71"/>
                    </a:lnTo>
                    <a:lnTo>
                      <a:pt x="555" y="46"/>
                    </a:lnTo>
                    <a:lnTo>
                      <a:pt x="621" y="26"/>
                    </a:lnTo>
                    <a:lnTo>
                      <a:pt x="690" y="11"/>
                    </a:lnTo>
                    <a:lnTo>
                      <a:pt x="760" y="2"/>
                    </a:lnTo>
                    <a:lnTo>
                      <a:pt x="8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62"/>
              <p:cNvSpPr>
                <a:spLocks/>
              </p:cNvSpPr>
              <p:nvPr/>
            </p:nvSpPr>
            <p:spPr bwMode="auto">
              <a:xfrm>
                <a:off x="620" y="857"/>
                <a:ext cx="152" cy="178"/>
              </a:xfrm>
              <a:custGeom>
                <a:avLst/>
                <a:gdLst>
                  <a:gd name="T0" fmla="*/ 43 w 762"/>
                  <a:gd name="T1" fmla="*/ 0 h 892"/>
                  <a:gd name="T2" fmla="*/ 721 w 762"/>
                  <a:gd name="T3" fmla="*/ 0 h 892"/>
                  <a:gd name="T4" fmla="*/ 737 w 762"/>
                  <a:gd name="T5" fmla="*/ 2 h 892"/>
                  <a:gd name="T6" fmla="*/ 747 w 762"/>
                  <a:gd name="T7" fmla="*/ 6 h 892"/>
                  <a:gd name="T8" fmla="*/ 755 w 762"/>
                  <a:gd name="T9" fmla="*/ 11 h 892"/>
                  <a:gd name="T10" fmla="*/ 759 w 762"/>
                  <a:gd name="T11" fmla="*/ 16 h 892"/>
                  <a:gd name="T12" fmla="*/ 762 w 762"/>
                  <a:gd name="T13" fmla="*/ 21 h 892"/>
                  <a:gd name="T14" fmla="*/ 762 w 762"/>
                  <a:gd name="T15" fmla="*/ 25 h 892"/>
                  <a:gd name="T16" fmla="*/ 762 w 762"/>
                  <a:gd name="T17" fmla="*/ 27 h 892"/>
                  <a:gd name="T18" fmla="*/ 762 w 762"/>
                  <a:gd name="T19" fmla="*/ 877 h 892"/>
                  <a:gd name="T20" fmla="*/ 761 w 762"/>
                  <a:gd name="T21" fmla="*/ 884 h 892"/>
                  <a:gd name="T22" fmla="*/ 758 w 762"/>
                  <a:gd name="T23" fmla="*/ 889 h 892"/>
                  <a:gd name="T24" fmla="*/ 754 w 762"/>
                  <a:gd name="T25" fmla="*/ 891 h 892"/>
                  <a:gd name="T26" fmla="*/ 748 w 762"/>
                  <a:gd name="T27" fmla="*/ 892 h 892"/>
                  <a:gd name="T28" fmla="*/ 744 w 762"/>
                  <a:gd name="T29" fmla="*/ 891 h 892"/>
                  <a:gd name="T30" fmla="*/ 676 w 762"/>
                  <a:gd name="T31" fmla="*/ 864 h 892"/>
                  <a:gd name="T32" fmla="*/ 605 w 762"/>
                  <a:gd name="T33" fmla="*/ 843 h 892"/>
                  <a:gd name="T34" fmla="*/ 532 w 762"/>
                  <a:gd name="T35" fmla="*/ 828 h 892"/>
                  <a:gd name="T36" fmla="*/ 458 w 762"/>
                  <a:gd name="T37" fmla="*/ 819 h 892"/>
                  <a:gd name="T38" fmla="*/ 382 w 762"/>
                  <a:gd name="T39" fmla="*/ 816 h 892"/>
                  <a:gd name="T40" fmla="*/ 305 w 762"/>
                  <a:gd name="T41" fmla="*/ 819 h 892"/>
                  <a:gd name="T42" fmla="*/ 232 w 762"/>
                  <a:gd name="T43" fmla="*/ 827 h 892"/>
                  <a:gd name="T44" fmla="*/ 160 w 762"/>
                  <a:gd name="T45" fmla="*/ 842 h 892"/>
                  <a:gd name="T46" fmla="*/ 90 w 762"/>
                  <a:gd name="T47" fmla="*/ 863 h 892"/>
                  <a:gd name="T48" fmla="*/ 22 w 762"/>
                  <a:gd name="T49" fmla="*/ 889 h 892"/>
                  <a:gd name="T50" fmla="*/ 18 w 762"/>
                  <a:gd name="T51" fmla="*/ 891 h 892"/>
                  <a:gd name="T52" fmla="*/ 14 w 762"/>
                  <a:gd name="T53" fmla="*/ 892 h 892"/>
                  <a:gd name="T54" fmla="*/ 9 w 762"/>
                  <a:gd name="T55" fmla="*/ 892 h 892"/>
                  <a:gd name="T56" fmla="*/ 4 w 762"/>
                  <a:gd name="T57" fmla="*/ 890 h 892"/>
                  <a:gd name="T58" fmla="*/ 1 w 762"/>
                  <a:gd name="T59" fmla="*/ 884 h 892"/>
                  <a:gd name="T60" fmla="*/ 0 w 762"/>
                  <a:gd name="T61" fmla="*/ 875 h 892"/>
                  <a:gd name="T62" fmla="*/ 0 w 762"/>
                  <a:gd name="T63" fmla="*/ 27 h 892"/>
                  <a:gd name="T64" fmla="*/ 0 w 762"/>
                  <a:gd name="T65" fmla="*/ 25 h 892"/>
                  <a:gd name="T66" fmla="*/ 1 w 762"/>
                  <a:gd name="T67" fmla="*/ 21 h 892"/>
                  <a:gd name="T68" fmla="*/ 3 w 762"/>
                  <a:gd name="T69" fmla="*/ 16 h 892"/>
                  <a:gd name="T70" fmla="*/ 9 w 762"/>
                  <a:gd name="T71" fmla="*/ 11 h 892"/>
                  <a:gd name="T72" fmla="*/ 16 w 762"/>
                  <a:gd name="T73" fmla="*/ 6 h 892"/>
                  <a:gd name="T74" fmla="*/ 28 w 762"/>
                  <a:gd name="T75" fmla="*/ 2 h 892"/>
                  <a:gd name="T76" fmla="*/ 43 w 762"/>
                  <a:gd name="T77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2">
                    <a:moveTo>
                      <a:pt x="43" y="0"/>
                    </a:moveTo>
                    <a:lnTo>
                      <a:pt x="721" y="0"/>
                    </a:lnTo>
                    <a:lnTo>
                      <a:pt x="737" y="2"/>
                    </a:lnTo>
                    <a:lnTo>
                      <a:pt x="747" y="6"/>
                    </a:lnTo>
                    <a:lnTo>
                      <a:pt x="755" y="11"/>
                    </a:lnTo>
                    <a:lnTo>
                      <a:pt x="759" y="16"/>
                    </a:lnTo>
                    <a:lnTo>
                      <a:pt x="762" y="21"/>
                    </a:lnTo>
                    <a:lnTo>
                      <a:pt x="762" y="25"/>
                    </a:lnTo>
                    <a:lnTo>
                      <a:pt x="762" y="27"/>
                    </a:lnTo>
                    <a:lnTo>
                      <a:pt x="762" y="877"/>
                    </a:lnTo>
                    <a:lnTo>
                      <a:pt x="761" y="884"/>
                    </a:lnTo>
                    <a:lnTo>
                      <a:pt x="758" y="889"/>
                    </a:lnTo>
                    <a:lnTo>
                      <a:pt x="754" y="891"/>
                    </a:lnTo>
                    <a:lnTo>
                      <a:pt x="748" y="892"/>
                    </a:lnTo>
                    <a:lnTo>
                      <a:pt x="744" y="891"/>
                    </a:lnTo>
                    <a:lnTo>
                      <a:pt x="676" y="864"/>
                    </a:lnTo>
                    <a:lnTo>
                      <a:pt x="605" y="843"/>
                    </a:lnTo>
                    <a:lnTo>
                      <a:pt x="532" y="828"/>
                    </a:lnTo>
                    <a:lnTo>
                      <a:pt x="458" y="819"/>
                    </a:lnTo>
                    <a:lnTo>
                      <a:pt x="382" y="816"/>
                    </a:lnTo>
                    <a:lnTo>
                      <a:pt x="305" y="819"/>
                    </a:lnTo>
                    <a:lnTo>
                      <a:pt x="232" y="827"/>
                    </a:lnTo>
                    <a:lnTo>
                      <a:pt x="160" y="842"/>
                    </a:lnTo>
                    <a:lnTo>
                      <a:pt x="90" y="863"/>
                    </a:lnTo>
                    <a:lnTo>
                      <a:pt x="22" y="889"/>
                    </a:lnTo>
                    <a:lnTo>
                      <a:pt x="18" y="891"/>
                    </a:lnTo>
                    <a:lnTo>
                      <a:pt x="14" y="892"/>
                    </a:lnTo>
                    <a:lnTo>
                      <a:pt x="9" y="892"/>
                    </a:lnTo>
                    <a:lnTo>
                      <a:pt x="4" y="890"/>
                    </a:lnTo>
                    <a:lnTo>
                      <a:pt x="1" y="884"/>
                    </a:lnTo>
                    <a:lnTo>
                      <a:pt x="0" y="875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9" y="11"/>
                    </a:lnTo>
                    <a:lnTo>
                      <a:pt x="16" y="6"/>
                    </a:lnTo>
                    <a:lnTo>
                      <a:pt x="28" y="2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63"/>
              <p:cNvSpPr>
                <a:spLocks/>
              </p:cNvSpPr>
              <p:nvPr/>
            </p:nvSpPr>
            <p:spPr bwMode="auto">
              <a:xfrm>
                <a:off x="620" y="1374"/>
                <a:ext cx="152" cy="178"/>
              </a:xfrm>
              <a:custGeom>
                <a:avLst/>
                <a:gdLst>
                  <a:gd name="T0" fmla="*/ 755 w 762"/>
                  <a:gd name="T1" fmla="*/ 0 h 891"/>
                  <a:gd name="T2" fmla="*/ 759 w 762"/>
                  <a:gd name="T3" fmla="*/ 2 h 891"/>
                  <a:gd name="T4" fmla="*/ 761 w 762"/>
                  <a:gd name="T5" fmla="*/ 7 h 891"/>
                  <a:gd name="T6" fmla="*/ 762 w 762"/>
                  <a:gd name="T7" fmla="*/ 17 h 891"/>
                  <a:gd name="T8" fmla="*/ 762 w 762"/>
                  <a:gd name="T9" fmla="*/ 865 h 891"/>
                  <a:gd name="T10" fmla="*/ 762 w 762"/>
                  <a:gd name="T11" fmla="*/ 867 h 891"/>
                  <a:gd name="T12" fmla="*/ 762 w 762"/>
                  <a:gd name="T13" fmla="*/ 870 h 891"/>
                  <a:gd name="T14" fmla="*/ 759 w 762"/>
                  <a:gd name="T15" fmla="*/ 876 h 891"/>
                  <a:gd name="T16" fmla="*/ 755 w 762"/>
                  <a:gd name="T17" fmla="*/ 881 h 891"/>
                  <a:gd name="T18" fmla="*/ 747 w 762"/>
                  <a:gd name="T19" fmla="*/ 886 h 891"/>
                  <a:gd name="T20" fmla="*/ 736 w 762"/>
                  <a:gd name="T21" fmla="*/ 889 h 891"/>
                  <a:gd name="T22" fmla="*/ 720 w 762"/>
                  <a:gd name="T23" fmla="*/ 891 h 891"/>
                  <a:gd name="T24" fmla="*/ 43 w 762"/>
                  <a:gd name="T25" fmla="*/ 891 h 891"/>
                  <a:gd name="T26" fmla="*/ 27 w 762"/>
                  <a:gd name="T27" fmla="*/ 889 h 891"/>
                  <a:gd name="T28" fmla="*/ 16 w 762"/>
                  <a:gd name="T29" fmla="*/ 886 h 891"/>
                  <a:gd name="T30" fmla="*/ 9 w 762"/>
                  <a:gd name="T31" fmla="*/ 881 h 891"/>
                  <a:gd name="T32" fmla="*/ 3 w 762"/>
                  <a:gd name="T33" fmla="*/ 876 h 891"/>
                  <a:gd name="T34" fmla="*/ 1 w 762"/>
                  <a:gd name="T35" fmla="*/ 870 h 891"/>
                  <a:gd name="T36" fmla="*/ 0 w 762"/>
                  <a:gd name="T37" fmla="*/ 867 h 891"/>
                  <a:gd name="T38" fmla="*/ 0 w 762"/>
                  <a:gd name="T39" fmla="*/ 865 h 891"/>
                  <a:gd name="T40" fmla="*/ 0 w 762"/>
                  <a:gd name="T41" fmla="*/ 15 h 891"/>
                  <a:gd name="T42" fmla="*/ 1 w 762"/>
                  <a:gd name="T43" fmla="*/ 7 h 891"/>
                  <a:gd name="T44" fmla="*/ 6 w 762"/>
                  <a:gd name="T45" fmla="*/ 3 h 891"/>
                  <a:gd name="T46" fmla="*/ 10 w 762"/>
                  <a:gd name="T47" fmla="*/ 1 h 891"/>
                  <a:gd name="T48" fmla="*/ 15 w 762"/>
                  <a:gd name="T49" fmla="*/ 0 h 891"/>
                  <a:gd name="T50" fmla="*/ 19 w 762"/>
                  <a:gd name="T51" fmla="*/ 1 h 891"/>
                  <a:gd name="T52" fmla="*/ 87 w 762"/>
                  <a:gd name="T53" fmla="*/ 27 h 891"/>
                  <a:gd name="T54" fmla="*/ 158 w 762"/>
                  <a:gd name="T55" fmla="*/ 49 h 891"/>
                  <a:gd name="T56" fmla="*/ 230 w 762"/>
                  <a:gd name="T57" fmla="*/ 63 h 891"/>
                  <a:gd name="T58" fmla="*/ 305 w 762"/>
                  <a:gd name="T59" fmla="*/ 73 h 891"/>
                  <a:gd name="T60" fmla="*/ 382 w 762"/>
                  <a:gd name="T61" fmla="*/ 76 h 891"/>
                  <a:gd name="T62" fmla="*/ 457 w 762"/>
                  <a:gd name="T63" fmla="*/ 73 h 891"/>
                  <a:gd name="T64" fmla="*/ 531 w 762"/>
                  <a:gd name="T65" fmla="*/ 64 h 891"/>
                  <a:gd name="T66" fmla="*/ 603 w 762"/>
                  <a:gd name="T67" fmla="*/ 50 h 891"/>
                  <a:gd name="T68" fmla="*/ 673 w 762"/>
                  <a:gd name="T69" fmla="*/ 28 h 891"/>
                  <a:gd name="T70" fmla="*/ 741 w 762"/>
                  <a:gd name="T71" fmla="*/ 3 h 891"/>
                  <a:gd name="T72" fmla="*/ 745 w 762"/>
                  <a:gd name="T73" fmla="*/ 1 h 891"/>
                  <a:gd name="T74" fmla="*/ 749 w 762"/>
                  <a:gd name="T75" fmla="*/ 0 h 891"/>
                  <a:gd name="T76" fmla="*/ 755 w 762"/>
                  <a:gd name="T77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1">
                    <a:moveTo>
                      <a:pt x="755" y="0"/>
                    </a:moveTo>
                    <a:lnTo>
                      <a:pt x="759" y="2"/>
                    </a:lnTo>
                    <a:lnTo>
                      <a:pt x="761" y="7"/>
                    </a:lnTo>
                    <a:lnTo>
                      <a:pt x="762" y="17"/>
                    </a:lnTo>
                    <a:lnTo>
                      <a:pt x="762" y="865"/>
                    </a:lnTo>
                    <a:lnTo>
                      <a:pt x="762" y="867"/>
                    </a:lnTo>
                    <a:lnTo>
                      <a:pt x="762" y="870"/>
                    </a:lnTo>
                    <a:lnTo>
                      <a:pt x="759" y="876"/>
                    </a:lnTo>
                    <a:lnTo>
                      <a:pt x="755" y="881"/>
                    </a:lnTo>
                    <a:lnTo>
                      <a:pt x="747" y="886"/>
                    </a:lnTo>
                    <a:lnTo>
                      <a:pt x="736" y="889"/>
                    </a:lnTo>
                    <a:lnTo>
                      <a:pt x="720" y="891"/>
                    </a:lnTo>
                    <a:lnTo>
                      <a:pt x="43" y="891"/>
                    </a:lnTo>
                    <a:lnTo>
                      <a:pt x="27" y="889"/>
                    </a:lnTo>
                    <a:lnTo>
                      <a:pt x="16" y="886"/>
                    </a:lnTo>
                    <a:lnTo>
                      <a:pt x="9" y="881"/>
                    </a:lnTo>
                    <a:lnTo>
                      <a:pt x="3" y="876"/>
                    </a:lnTo>
                    <a:lnTo>
                      <a:pt x="1" y="870"/>
                    </a:lnTo>
                    <a:lnTo>
                      <a:pt x="0" y="867"/>
                    </a:lnTo>
                    <a:lnTo>
                      <a:pt x="0" y="86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87" y="27"/>
                    </a:lnTo>
                    <a:lnTo>
                      <a:pt x="158" y="49"/>
                    </a:lnTo>
                    <a:lnTo>
                      <a:pt x="230" y="63"/>
                    </a:lnTo>
                    <a:lnTo>
                      <a:pt x="305" y="73"/>
                    </a:lnTo>
                    <a:lnTo>
                      <a:pt x="382" y="76"/>
                    </a:lnTo>
                    <a:lnTo>
                      <a:pt x="457" y="73"/>
                    </a:lnTo>
                    <a:lnTo>
                      <a:pt x="531" y="64"/>
                    </a:lnTo>
                    <a:lnTo>
                      <a:pt x="603" y="50"/>
                    </a:lnTo>
                    <a:lnTo>
                      <a:pt x="673" y="28"/>
                    </a:lnTo>
                    <a:lnTo>
                      <a:pt x="741" y="3"/>
                    </a:lnTo>
                    <a:lnTo>
                      <a:pt x="745" y="1"/>
                    </a:lnTo>
                    <a:lnTo>
                      <a:pt x="749" y="0"/>
                    </a:lnTo>
                    <a:lnTo>
                      <a:pt x="7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83312" y="4143799"/>
            <a:ext cx="1896843" cy="2287497"/>
          </a:xfrm>
          <a:prstGeom prst="rect">
            <a:avLst/>
          </a:prstGeom>
        </p:spPr>
      </p:pic>
      <p:cxnSp>
        <p:nvCxnSpPr>
          <p:cNvPr id="150" name="직선 연결선 149"/>
          <p:cNvCxnSpPr/>
          <p:nvPr/>
        </p:nvCxnSpPr>
        <p:spPr>
          <a:xfrm>
            <a:off x="5672837" y="3258957"/>
            <a:ext cx="319590" cy="22185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/>
          <p:cNvGrpSpPr/>
          <p:nvPr/>
        </p:nvGrpSpPr>
        <p:grpSpPr>
          <a:xfrm>
            <a:off x="807616" y="27996"/>
            <a:ext cx="938288" cy="938288"/>
            <a:chOff x="1557476" y="335590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226" name="타원 225"/>
            <p:cNvSpPr/>
            <p:nvPr/>
          </p:nvSpPr>
          <p:spPr>
            <a:xfrm>
              <a:off x="1557476" y="335590"/>
              <a:ext cx="1386930" cy="138693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Freeform 26"/>
            <p:cNvSpPr>
              <a:spLocks noEditPoints="1"/>
            </p:cNvSpPr>
            <p:nvPr/>
          </p:nvSpPr>
          <p:spPr bwMode="auto">
            <a:xfrm>
              <a:off x="1965325" y="474663"/>
              <a:ext cx="576263" cy="1109663"/>
            </a:xfrm>
            <a:custGeom>
              <a:avLst/>
              <a:gdLst>
                <a:gd name="T0" fmla="*/ 1470 w 1815"/>
                <a:gd name="T1" fmla="*/ 3275 h 3495"/>
                <a:gd name="T2" fmla="*/ 1525 w 1815"/>
                <a:gd name="T3" fmla="*/ 3345 h 3495"/>
                <a:gd name="T4" fmla="*/ 1618 w 1815"/>
                <a:gd name="T5" fmla="*/ 3345 h 3495"/>
                <a:gd name="T6" fmla="*/ 1673 w 1815"/>
                <a:gd name="T7" fmla="*/ 3275 h 3495"/>
                <a:gd name="T8" fmla="*/ 1467 w 1815"/>
                <a:gd name="T9" fmla="*/ 2669 h 3495"/>
                <a:gd name="T10" fmla="*/ 1676 w 1815"/>
                <a:gd name="T11" fmla="*/ 1933 h 3495"/>
                <a:gd name="T12" fmla="*/ 1676 w 1815"/>
                <a:gd name="T13" fmla="*/ 1933 h 3495"/>
                <a:gd name="T14" fmla="*/ 1676 w 1815"/>
                <a:gd name="T15" fmla="*/ 1736 h 3495"/>
                <a:gd name="T16" fmla="*/ 1467 w 1815"/>
                <a:gd name="T17" fmla="*/ 1423 h 3495"/>
                <a:gd name="T18" fmla="*/ 1552 w 1815"/>
                <a:gd name="T19" fmla="*/ 491 h 3495"/>
                <a:gd name="T20" fmla="*/ 1455 w 1815"/>
                <a:gd name="T21" fmla="*/ 795 h 3495"/>
                <a:gd name="T22" fmla="*/ 1634 w 1815"/>
                <a:gd name="T23" fmla="*/ 658 h 3495"/>
                <a:gd name="T24" fmla="*/ 1283 w 1815"/>
                <a:gd name="T25" fmla="*/ 238 h 3495"/>
                <a:gd name="T26" fmla="*/ 1248 w 1815"/>
                <a:gd name="T27" fmla="*/ 466 h 3495"/>
                <a:gd name="T28" fmla="*/ 1424 w 1815"/>
                <a:gd name="T29" fmla="*/ 340 h 3495"/>
                <a:gd name="T30" fmla="*/ 598 w 1815"/>
                <a:gd name="T31" fmla="*/ 204 h 3495"/>
                <a:gd name="T32" fmla="*/ 386 w 1815"/>
                <a:gd name="T33" fmla="*/ 343 h 3495"/>
                <a:gd name="T34" fmla="*/ 232 w 1815"/>
                <a:gd name="T35" fmla="*/ 542 h 3495"/>
                <a:gd name="T36" fmla="*/ 858 w 1815"/>
                <a:gd name="T37" fmla="*/ 141 h 3495"/>
                <a:gd name="T38" fmla="*/ 150 w 1815"/>
                <a:gd name="T39" fmla="*/ 954 h 3495"/>
                <a:gd name="T40" fmla="*/ 220 w 1815"/>
                <a:gd name="T41" fmla="*/ 1011 h 3495"/>
                <a:gd name="T42" fmla="*/ 309 w 1815"/>
                <a:gd name="T43" fmla="*/ 990 h 3495"/>
                <a:gd name="T44" fmla="*/ 348 w 1815"/>
                <a:gd name="T45" fmla="*/ 909 h 3495"/>
                <a:gd name="T46" fmla="*/ 398 w 1815"/>
                <a:gd name="T47" fmla="*/ 678 h 3495"/>
                <a:gd name="T48" fmla="*/ 533 w 1815"/>
                <a:gd name="T49" fmla="*/ 493 h 3495"/>
                <a:gd name="T50" fmla="*/ 730 w 1815"/>
                <a:gd name="T51" fmla="*/ 377 h 3495"/>
                <a:gd name="T52" fmla="*/ 939 w 1815"/>
                <a:gd name="T53" fmla="*/ 350 h 3495"/>
                <a:gd name="T54" fmla="*/ 1029 w 1815"/>
                <a:gd name="T55" fmla="*/ 149 h 3495"/>
                <a:gd name="T56" fmla="*/ 975 w 1815"/>
                <a:gd name="T57" fmla="*/ 3 h 3495"/>
                <a:gd name="T58" fmla="*/ 1238 w 1815"/>
                <a:gd name="T59" fmla="*/ 63 h 3495"/>
                <a:gd name="T60" fmla="*/ 1417 w 1815"/>
                <a:gd name="T61" fmla="*/ 157 h 3495"/>
                <a:gd name="T62" fmla="*/ 1615 w 1815"/>
                <a:gd name="T63" fmla="*/ 341 h 3495"/>
                <a:gd name="T64" fmla="*/ 1728 w 1815"/>
                <a:gd name="T65" fmla="*/ 522 h 3495"/>
                <a:gd name="T66" fmla="*/ 1807 w 1815"/>
                <a:gd name="T67" fmla="*/ 785 h 3495"/>
                <a:gd name="T68" fmla="*/ 1812 w 1815"/>
                <a:gd name="T69" fmla="*/ 3291 h 3495"/>
                <a:gd name="T70" fmla="*/ 1744 w 1815"/>
                <a:gd name="T71" fmla="*/ 3423 h 3495"/>
                <a:gd name="T72" fmla="*/ 1611 w 1815"/>
                <a:gd name="T73" fmla="*/ 3491 h 3495"/>
                <a:gd name="T74" fmla="*/ 1459 w 1815"/>
                <a:gd name="T75" fmla="*/ 3467 h 3495"/>
                <a:gd name="T76" fmla="*/ 1355 w 1815"/>
                <a:gd name="T77" fmla="*/ 3363 h 3495"/>
                <a:gd name="T78" fmla="*/ 1328 w 1815"/>
                <a:gd name="T79" fmla="*/ 909 h 3495"/>
                <a:gd name="T80" fmla="*/ 1281 w 1815"/>
                <a:gd name="T81" fmla="*/ 715 h 3495"/>
                <a:gd name="T82" fmla="*/ 1193 w 1815"/>
                <a:gd name="T83" fmla="*/ 600 h 3495"/>
                <a:gd name="T84" fmla="*/ 1030 w 1815"/>
                <a:gd name="T85" fmla="*/ 506 h 3495"/>
                <a:gd name="T86" fmla="*/ 854 w 1815"/>
                <a:gd name="T87" fmla="*/ 491 h 3495"/>
                <a:gd name="T88" fmla="*/ 668 w 1815"/>
                <a:gd name="T89" fmla="*/ 563 h 3495"/>
                <a:gd name="T90" fmla="*/ 536 w 1815"/>
                <a:gd name="T91" fmla="*/ 711 h 3495"/>
                <a:gd name="T92" fmla="*/ 487 w 1815"/>
                <a:gd name="T93" fmla="*/ 909 h 3495"/>
                <a:gd name="T94" fmla="*/ 439 w 1815"/>
                <a:gd name="T95" fmla="*/ 1053 h 3495"/>
                <a:gd name="T96" fmla="*/ 321 w 1815"/>
                <a:gd name="T97" fmla="*/ 1140 h 3495"/>
                <a:gd name="T98" fmla="*/ 167 w 1815"/>
                <a:gd name="T99" fmla="*/ 1140 h 3495"/>
                <a:gd name="T100" fmla="*/ 47 w 1815"/>
                <a:gd name="T101" fmla="*/ 1053 h 3495"/>
                <a:gd name="T102" fmla="*/ 0 w 1815"/>
                <a:gd name="T103" fmla="*/ 909 h 3495"/>
                <a:gd name="T104" fmla="*/ 31 w 1815"/>
                <a:gd name="T105" fmla="*/ 673 h 3495"/>
                <a:gd name="T106" fmla="*/ 152 w 1815"/>
                <a:gd name="T107" fmla="*/ 407 h 3495"/>
                <a:gd name="T108" fmla="*/ 347 w 1815"/>
                <a:gd name="T109" fmla="*/ 195 h 3495"/>
                <a:gd name="T110" fmla="*/ 601 w 1815"/>
                <a:gd name="T111" fmla="*/ 53 h 3495"/>
                <a:gd name="T112" fmla="*/ 820 w 1815"/>
                <a:gd name="T113" fmla="*/ 4 h 3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5" h="3495">
                  <a:moveTo>
                    <a:pt x="1676" y="2981"/>
                  </a:moveTo>
                  <a:lnTo>
                    <a:pt x="1467" y="3191"/>
                  </a:lnTo>
                  <a:lnTo>
                    <a:pt x="1467" y="3251"/>
                  </a:lnTo>
                  <a:lnTo>
                    <a:pt x="1470" y="3275"/>
                  </a:lnTo>
                  <a:lnTo>
                    <a:pt x="1477" y="3297"/>
                  </a:lnTo>
                  <a:lnTo>
                    <a:pt x="1490" y="3316"/>
                  </a:lnTo>
                  <a:lnTo>
                    <a:pt x="1506" y="3332"/>
                  </a:lnTo>
                  <a:lnTo>
                    <a:pt x="1525" y="3345"/>
                  </a:lnTo>
                  <a:lnTo>
                    <a:pt x="1548" y="3352"/>
                  </a:lnTo>
                  <a:lnTo>
                    <a:pt x="1571" y="3355"/>
                  </a:lnTo>
                  <a:lnTo>
                    <a:pt x="1595" y="3352"/>
                  </a:lnTo>
                  <a:lnTo>
                    <a:pt x="1618" y="3345"/>
                  </a:lnTo>
                  <a:lnTo>
                    <a:pt x="1637" y="3332"/>
                  </a:lnTo>
                  <a:lnTo>
                    <a:pt x="1653" y="3316"/>
                  </a:lnTo>
                  <a:lnTo>
                    <a:pt x="1665" y="3297"/>
                  </a:lnTo>
                  <a:lnTo>
                    <a:pt x="1673" y="3275"/>
                  </a:lnTo>
                  <a:lnTo>
                    <a:pt x="1676" y="3251"/>
                  </a:lnTo>
                  <a:lnTo>
                    <a:pt x="1676" y="2981"/>
                  </a:lnTo>
                  <a:close/>
                  <a:moveTo>
                    <a:pt x="1676" y="2460"/>
                  </a:moveTo>
                  <a:lnTo>
                    <a:pt x="1467" y="2669"/>
                  </a:lnTo>
                  <a:lnTo>
                    <a:pt x="1467" y="2993"/>
                  </a:lnTo>
                  <a:lnTo>
                    <a:pt x="1676" y="2784"/>
                  </a:lnTo>
                  <a:lnTo>
                    <a:pt x="1676" y="2460"/>
                  </a:lnTo>
                  <a:close/>
                  <a:moveTo>
                    <a:pt x="1676" y="1933"/>
                  </a:moveTo>
                  <a:lnTo>
                    <a:pt x="1467" y="2142"/>
                  </a:lnTo>
                  <a:lnTo>
                    <a:pt x="1467" y="2471"/>
                  </a:lnTo>
                  <a:lnTo>
                    <a:pt x="1676" y="2262"/>
                  </a:lnTo>
                  <a:lnTo>
                    <a:pt x="1676" y="1933"/>
                  </a:lnTo>
                  <a:close/>
                  <a:moveTo>
                    <a:pt x="1676" y="1411"/>
                  </a:moveTo>
                  <a:lnTo>
                    <a:pt x="1467" y="1620"/>
                  </a:lnTo>
                  <a:lnTo>
                    <a:pt x="1467" y="1944"/>
                  </a:lnTo>
                  <a:lnTo>
                    <a:pt x="1676" y="1736"/>
                  </a:lnTo>
                  <a:lnTo>
                    <a:pt x="1676" y="1411"/>
                  </a:lnTo>
                  <a:close/>
                  <a:moveTo>
                    <a:pt x="1676" y="889"/>
                  </a:moveTo>
                  <a:lnTo>
                    <a:pt x="1467" y="1099"/>
                  </a:lnTo>
                  <a:lnTo>
                    <a:pt x="1467" y="1423"/>
                  </a:lnTo>
                  <a:lnTo>
                    <a:pt x="1676" y="1213"/>
                  </a:lnTo>
                  <a:lnTo>
                    <a:pt x="1676" y="909"/>
                  </a:lnTo>
                  <a:lnTo>
                    <a:pt x="1676" y="889"/>
                  </a:lnTo>
                  <a:close/>
                  <a:moveTo>
                    <a:pt x="1552" y="491"/>
                  </a:moveTo>
                  <a:lnTo>
                    <a:pt x="1400" y="644"/>
                  </a:lnTo>
                  <a:lnTo>
                    <a:pt x="1423" y="692"/>
                  </a:lnTo>
                  <a:lnTo>
                    <a:pt x="1441" y="743"/>
                  </a:lnTo>
                  <a:lnTo>
                    <a:pt x="1455" y="795"/>
                  </a:lnTo>
                  <a:lnTo>
                    <a:pt x="1464" y="848"/>
                  </a:lnTo>
                  <a:lnTo>
                    <a:pt x="1467" y="901"/>
                  </a:lnTo>
                  <a:lnTo>
                    <a:pt x="1652" y="717"/>
                  </a:lnTo>
                  <a:lnTo>
                    <a:pt x="1634" y="658"/>
                  </a:lnTo>
                  <a:lnTo>
                    <a:pt x="1611" y="600"/>
                  </a:lnTo>
                  <a:lnTo>
                    <a:pt x="1584" y="544"/>
                  </a:lnTo>
                  <a:lnTo>
                    <a:pt x="1552" y="491"/>
                  </a:lnTo>
                  <a:close/>
                  <a:moveTo>
                    <a:pt x="1283" y="238"/>
                  </a:moveTo>
                  <a:lnTo>
                    <a:pt x="1127" y="394"/>
                  </a:lnTo>
                  <a:lnTo>
                    <a:pt x="1170" y="415"/>
                  </a:lnTo>
                  <a:lnTo>
                    <a:pt x="1210" y="438"/>
                  </a:lnTo>
                  <a:lnTo>
                    <a:pt x="1248" y="466"/>
                  </a:lnTo>
                  <a:lnTo>
                    <a:pt x="1284" y="495"/>
                  </a:lnTo>
                  <a:lnTo>
                    <a:pt x="1318" y="529"/>
                  </a:lnTo>
                  <a:lnTo>
                    <a:pt x="1466" y="382"/>
                  </a:lnTo>
                  <a:lnTo>
                    <a:pt x="1424" y="340"/>
                  </a:lnTo>
                  <a:lnTo>
                    <a:pt x="1380" y="303"/>
                  </a:lnTo>
                  <a:lnTo>
                    <a:pt x="1332" y="268"/>
                  </a:lnTo>
                  <a:lnTo>
                    <a:pt x="1283" y="238"/>
                  </a:lnTo>
                  <a:close/>
                  <a:moveTo>
                    <a:pt x="598" y="204"/>
                  </a:moveTo>
                  <a:lnTo>
                    <a:pt x="541" y="233"/>
                  </a:lnTo>
                  <a:lnTo>
                    <a:pt x="486" y="266"/>
                  </a:lnTo>
                  <a:lnTo>
                    <a:pt x="435" y="302"/>
                  </a:lnTo>
                  <a:lnTo>
                    <a:pt x="386" y="343"/>
                  </a:lnTo>
                  <a:lnTo>
                    <a:pt x="342" y="388"/>
                  </a:lnTo>
                  <a:lnTo>
                    <a:pt x="301" y="436"/>
                  </a:lnTo>
                  <a:lnTo>
                    <a:pt x="264" y="488"/>
                  </a:lnTo>
                  <a:lnTo>
                    <a:pt x="232" y="542"/>
                  </a:lnTo>
                  <a:lnTo>
                    <a:pt x="204" y="599"/>
                  </a:lnTo>
                  <a:lnTo>
                    <a:pt x="598" y="204"/>
                  </a:lnTo>
                  <a:close/>
                  <a:moveTo>
                    <a:pt x="906" y="139"/>
                  </a:moveTo>
                  <a:lnTo>
                    <a:pt x="858" y="141"/>
                  </a:lnTo>
                  <a:lnTo>
                    <a:pt x="140" y="860"/>
                  </a:lnTo>
                  <a:lnTo>
                    <a:pt x="139" y="909"/>
                  </a:lnTo>
                  <a:lnTo>
                    <a:pt x="142" y="933"/>
                  </a:lnTo>
                  <a:lnTo>
                    <a:pt x="150" y="954"/>
                  </a:lnTo>
                  <a:lnTo>
                    <a:pt x="162" y="974"/>
                  </a:lnTo>
                  <a:lnTo>
                    <a:pt x="178" y="990"/>
                  </a:lnTo>
                  <a:lnTo>
                    <a:pt x="197" y="1003"/>
                  </a:lnTo>
                  <a:lnTo>
                    <a:pt x="220" y="1011"/>
                  </a:lnTo>
                  <a:lnTo>
                    <a:pt x="243" y="1014"/>
                  </a:lnTo>
                  <a:lnTo>
                    <a:pt x="267" y="1011"/>
                  </a:lnTo>
                  <a:lnTo>
                    <a:pt x="290" y="1003"/>
                  </a:lnTo>
                  <a:lnTo>
                    <a:pt x="309" y="990"/>
                  </a:lnTo>
                  <a:lnTo>
                    <a:pt x="325" y="974"/>
                  </a:lnTo>
                  <a:lnTo>
                    <a:pt x="338" y="954"/>
                  </a:lnTo>
                  <a:lnTo>
                    <a:pt x="345" y="933"/>
                  </a:lnTo>
                  <a:lnTo>
                    <a:pt x="348" y="909"/>
                  </a:lnTo>
                  <a:lnTo>
                    <a:pt x="351" y="848"/>
                  </a:lnTo>
                  <a:lnTo>
                    <a:pt x="361" y="789"/>
                  </a:lnTo>
                  <a:lnTo>
                    <a:pt x="377" y="732"/>
                  </a:lnTo>
                  <a:lnTo>
                    <a:pt x="398" y="678"/>
                  </a:lnTo>
                  <a:lnTo>
                    <a:pt x="425" y="626"/>
                  </a:lnTo>
                  <a:lnTo>
                    <a:pt x="456" y="578"/>
                  </a:lnTo>
                  <a:lnTo>
                    <a:pt x="492" y="534"/>
                  </a:lnTo>
                  <a:lnTo>
                    <a:pt x="533" y="493"/>
                  </a:lnTo>
                  <a:lnTo>
                    <a:pt x="577" y="457"/>
                  </a:lnTo>
                  <a:lnTo>
                    <a:pt x="625" y="425"/>
                  </a:lnTo>
                  <a:lnTo>
                    <a:pt x="676" y="399"/>
                  </a:lnTo>
                  <a:lnTo>
                    <a:pt x="730" y="377"/>
                  </a:lnTo>
                  <a:lnTo>
                    <a:pt x="788" y="361"/>
                  </a:lnTo>
                  <a:lnTo>
                    <a:pt x="846" y="352"/>
                  </a:lnTo>
                  <a:lnTo>
                    <a:pt x="906" y="349"/>
                  </a:lnTo>
                  <a:lnTo>
                    <a:pt x="939" y="350"/>
                  </a:lnTo>
                  <a:lnTo>
                    <a:pt x="971" y="353"/>
                  </a:lnTo>
                  <a:lnTo>
                    <a:pt x="1146" y="178"/>
                  </a:lnTo>
                  <a:lnTo>
                    <a:pt x="1088" y="161"/>
                  </a:lnTo>
                  <a:lnTo>
                    <a:pt x="1029" y="149"/>
                  </a:lnTo>
                  <a:lnTo>
                    <a:pt x="969" y="141"/>
                  </a:lnTo>
                  <a:lnTo>
                    <a:pt x="906" y="139"/>
                  </a:lnTo>
                  <a:close/>
                  <a:moveTo>
                    <a:pt x="906" y="0"/>
                  </a:moveTo>
                  <a:lnTo>
                    <a:pt x="975" y="3"/>
                  </a:lnTo>
                  <a:lnTo>
                    <a:pt x="1042" y="11"/>
                  </a:lnTo>
                  <a:lnTo>
                    <a:pt x="1109" y="22"/>
                  </a:lnTo>
                  <a:lnTo>
                    <a:pt x="1174" y="41"/>
                  </a:lnTo>
                  <a:lnTo>
                    <a:pt x="1238" y="63"/>
                  </a:lnTo>
                  <a:lnTo>
                    <a:pt x="1299" y="89"/>
                  </a:lnTo>
                  <a:lnTo>
                    <a:pt x="1300" y="89"/>
                  </a:lnTo>
                  <a:lnTo>
                    <a:pt x="1360" y="121"/>
                  </a:lnTo>
                  <a:lnTo>
                    <a:pt x="1417" y="157"/>
                  </a:lnTo>
                  <a:lnTo>
                    <a:pt x="1471" y="198"/>
                  </a:lnTo>
                  <a:lnTo>
                    <a:pt x="1522" y="241"/>
                  </a:lnTo>
                  <a:lnTo>
                    <a:pt x="1571" y="289"/>
                  </a:lnTo>
                  <a:lnTo>
                    <a:pt x="1615" y="341"/>
                  </a:lnTo>
                  <a:lnTo>
                    <a:pt x="1615" y="341"/>
                  </a:lnTo>
                  <a:lnTo>
                    <a:pt x="1658" y="399"/>
                  </a:lnTo>
                  <a:lnTo>
                    <a:pt x="1695" y="459"/>
                  </a:lnTo>
                  <a:lnTo>
                    <a:pt x="1728" y="522"/>
                  </a:lnTo>
                  <a:lnTo>
                    <a:pt x="1757" y="588"/>
                  </a:lnTo>
                  <a:lnTo>
                    <a:pt x="1779" y="656"/>
                  </a:lnTo>
                  <a:lnTo>
                    <a:pt x="1796" y="725"/>
                  </a:lnTo>
                  <a:lnTo>
                    <a:pt x="1807" y="785"/>
                  </a:lnTo>
                  <a:lnTo>
                    <a:pt x="1813" y="847"/>
                  </a:lnTo>
                  <a:lnTo>
                    <a:pt x="1815" y="909"/>
                  </a:lnTo>
                  <a:lnTo>
                    <a:pt x="1815" y="3251"/>
                  </a:lnTo>
                  <a:lnTo>
                    <a:pt x="1812" y="3291"/>
                  </a:lnTo>
                  <a:lnTo>
                    <a:pt x="1802" y="3328"/>
                  </a:lnTo>
                  <a:lnTo>
                    <a:pt x="1787" y="3363"/>
                  </a:lnTo>
                  <a:lnTo>
                    <a:pt x="1767" y="3395"/>
                  </a:lnTo>
                  <a:lnTo>
                    <a:pt x="1744" y="3423"/>
                  </a:lnTo>
                  <a:lnTo>
                    <a:pt x="1715" y="3448"/>
                  </a:lnTo>
                  <a:lnTo>
                    <a:pt x="1683" y="3467"/>
                  </a:lnTo>
                  <a:lnTo>
                    <a:pt x="1648" y="3482"/>
                  </a:lnTo>
                  <a:lnTo>
                    <a:pt x="1611" y="3491"/>
                  </a:lnTo>
                  <a:lnTo>
                    <a:pt x="1571" y="3495"/>
                  </a:lnTo>
                  <a:lnTo>
                    <a:pt x="1532" y="3491"/>
                  </a:lnTo>
                  <a:lnTo>
                    <a:pt x="1494" y="3482"/>
                  </a:lnTo>
                  <a:lnTo>
                    <a:pt x="1459" y="3467"/>
                  </a:lnTo>
                  <a:lnTo>
                    <a:pt x="1428" y="3448"/>
                  </a:lnTo>
                  <a:lnTo>
                    <a:pt x="1399" y="3423"/>
                  </a:lnTo>
                  <a:lnTo>
                    <a:pt x="1375" y="3395"/>
                  </a:lnTo>
                  <a:lnTo>
                    <a:pt x="1355" y="3363"/>
                  </a:lnTo>
                  <a:lnTo>
                    <a:pt x="1341" y="3328"/>
                  </a:lnTo>
                  <a:lnTo>
                    <a:pt x="1331" y="3291"/>
                  </a:lnTo>
                  <a:lnTo>
                    <a:pt x="1328" y="3251"/>
                  </a:lnTo>
                  <a:lnTo>
                    <a:pt x="1328" y="909"/>
                  </a:lnTo>
                  <a:lnTo>
                    <a:pt x="1325" y="859"/>
                  </a:lnTo>
                  <a:lnTo>
                    <a:pt x="1316" y="809"/>
                  </a:lnTo>
                  <a:lnTo>
                    <a:pt x="1301" y="761"/>
                  </a:lnTo>
                  <a:lnTo>
                    <a:pt x="1281" y="715"/>
                  </a:lnTo>
                  <a:lnTo>
                    <a:pt x="1255" y="673"/>
                  </a:lnTo>
                  <a:lnTo>
                    <a:pt x="1255" y="673"/>
                  </a:lnTo>
                  <a:lnTo>
                    <a:pt x="1226" y="634"/>
                  </a:lnTo>
                  <a:lnTo>
                    <a:pt x="1193" y="600"/>
                  </a:lnTo>
                  <a:lnTo>
                    <a:pt x="1156" y="570"/>
                  </a:lnTo>
                  <a:lnTo>
                    <a:pt x="1117" y="544"/>
                  </a:lnTo>
                  <a:lnTo>
                    <a:pt x="1074" y="523"/>
                  </a:lnTo>
                  <a:lnTo>
                    <a:pt x="1030" y="506"/>
                  </a:lnTo>
                  <a:lnTo>
                    <a:pt x="983" y="495"/>
                  </a:lnTo>
                  <a:lnTo>
                    <a:pt x="946" y="490"/>
                  </a:lnTo>
                  <a:lnTo>
                    <a:pt x="906" y="488"/>
                  </a:lnTo>
                  <a:lnTo>
                    <a:pt x="854" y="491"/>
                  </a:lnTo>
                  <a:lnTo>
                    <a:pt x="803" y="501"/>
                  </a:lnTo>
                  <a:lnTo>
                    <a:pt x="756" y="517"/>
                  </a:lnTo>
                  <a:lnTo>
                    <a:pt x="710" y="538"/>
                  </a:lnTo>
                  <a:lnTo>
                    <a:pt x="668" y="563"/>
                  </a:lnTo>
                  <a:lnTo>
                    <a:pt x="628" y="594"/>
                  </a:lnTo>
                  <a:lnTo>
                    <a:pt x="593" y="629"/>
                  </a:lnTo>
                  <a:lnTo>
                    <a:pt x="563" y="668"/>
                  </a:lnTo>
                  <a:lnTo>
                    <a:pt x="536" y="711"/>
                  </a:lnTo>
                  <a:lnTo>
                    <a:pt x="515" y="757"/>
                  </a:lnTo>
                  <a:lnTo>
                    <a:pt x="500" y="806"/>
                  </a:lnTo>
                  <a:lnTo>
                    <a:pt x="490" y="857"/>
                  </a:lnTo>
                  <a:lnTo>
                    <a:pt x="487" y="909"/>
                  </a:lnTo>
                  <a:lnTo>
                    <a:pt x="484" y="948"/>
                  </a:lnTo>
                  <a:lnTo>
                    <a:pt x="474" y="986"/>
                  </a:lnTo>
                  <a:lnTo>
                    <a:pt x="460" y="1020"/>
                  </a:lnTo>
                  <a:lnTo>
                    <a:pt x="439" y="1053"/>
                  </a:lnTo>
                  <a:lnTo>
                    <a:pt x="415" y="1081"/>
                  </a:lnTo>
                  <a:lnTo>
                    <a:pt x="387" y="1105"/>
                  </a:lnTo>
                  <a:lnTo>
                    <a:pt x="356" y="1125"/>
                  </a:lnTo>
                  <a:lnTo>
                    <a:pt x="321" y="1140"/>
                  </a:lnTo>
                  <a:lnTo>
                    <a:pt x="282" y="1150"/>
                  </a:lnTo>
                  <a:lnTo>
                    <a:pt x="243" y="1153"/>
                  </a:lnTo>
                  <a:lnTo>
                    <a:pt x="204" y="1150"/>
                  </a:lnTo>
                  <a:lnTo>
                    <a:pt x="167" y="1140"/>
                  </a:lnTo>
                  <a:lnTo>
                    <a:pt x="132" y="1125"/>
                  </a:lnTo>
                  <a:lnTo>
                    <a:pt x="100" y="1105"/>
                  </a:lnTo>
                  <a:lnTo>
                    <a:pt x="71" y="1081"/>
                  </a:lnTo>
                  <a:lnTo>
                    <a:pt x="47" y="1053"/>
                  </a:lnTo>
                  <a:lnTo>
                    <a:pt x="28" y="1020"/>
                  </a:lnTo>
                  <a:lnTo>
                    <a:pt x="13" y="986"/>
                  </a:lnTo>
                  <a:lnTo>
                    <a:pt x="3" y="948"/>
                  </a:lnTo>
                  <a:lnTo>
                    <a:pt x="0" y="909"/>
                  </a:lnTo>
                  <a:lnTo>
                    <a:pt x="1" y="865"/>
                  </a:lnTo>
                  <a:lnTo>
                    <a:pt x="4" y="821"/>
                  </a:lnTo>
                  <a:lnTo>
                    <a:pt x="15" y="746"/>
                  </a:lnTo>
                  <a:lnTo>
                    <a:pt x="31" y="673"/>
                  </a:lnTo>
                  <a:lnTo>
                    <a:pt x="53" y="603"/>
                  </a:lnTo>
                  <a:lnTo>
                    <a:pt x="81" y="535"/>
                  </a:lnTo>
                  <a:lnTo>
                    <a:pt x="114" y="469"/>
                  </a:lnTo>
                  <a:lnTo>
                    <a:pt x="152" y="407"/>
                  </a:lnTo>
                  <a:lnTo>
                    <a:pt x="194" y="348"/>
                  </a:lnTo>
                  <a:lnTo>
                    <a:pt x="241" y="292"/>
                  </a:lnTo>
                  <a:lnTo>
                    <a:pt x="292" y="241"/>
                  </a:lnTo>
                  <a:lnTo>
                    <a:pt x="347" y="195"/>
                  </a:lnTo>
                  <a:lnTo>
                    <a:pt x="405" y="152"/>
                  </a:lnTo>
                  <a:lnTo>
                    <a:pt x="468" y="114"/>
                  </a:lnTo>
                  <a:lnTo>
                    <a:pt x="533" y="81"/>
                  </a:lnTo>
                  <a:lnTo>
                    <a:pt x="601" y="53"/>
                  </a:lnTo>
                  <a:lnTo>
                    <a:pt x="672" y="31"/>
                  </a:lnTo>
                  <a:lnTo>
                    <a:pt x="745" y="15"/>
                  </a:lnTo>
                  <a:lnTo>
                    <a:pt x="820" y="4"/>
                  </a:lnTo>
                  <a:lnTo>
                    <a:pt x="820" y="4"/>
                  </a:lnTo>
                  <a:lnTo>
                    <a:pt x="864" y="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1561992" y="637788"/>
            <a:ext cx="938288" cy="938288"/>
            <a:chOff x="2672558" y="1236954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209" name="타원 208"/>
            <p:cNvSpPr/>
            <p:nvPr/>
          </p:nvSpPr>
          <p:spPr>
            <a:xfrm>
              <a:off x="2672558" y="1236954"/>
              <a:ext cx="1386930" cy="138693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Group 29"/>
            <p:cNvGrpSpPr>
              <a:grpSpLocks noChangeAspect="1"/>
            </p:cNvGrpSpPr>
            <p:nvPr/>
          </p:nvGrpSpPr>
          <p:grpSpPr bwMode="auto">
            <a:xfrm>
              <a:off x="2986113" y="1473210"/>
              <a:ext cx="757244" cy="915994"/>
              <a:chOff x="1881" y="928"/>
              <a:chExt cx="477" cy="577"/>
            </a:xfrm>
            <a:solidFill>
              <a:schemeClr val="bg1"/>
            </a:solidFill>
          </p:grpSpPr>
          <p:sp>
            <p:nvSpPr>
              <p:cNvPr id="211" name="Freeform 31"/>
              <p:cNvSpPr>
                <a:spLocks noEditPoints="1"/>
              </p:cNvSpPr>
              <p:nvPr/>
            </p:nvSpPr>
            <p:spPr bwMode="auto">
              <a:xfrm>
                <a:off x="1881" y="928"/>
                <a:ext cx="85" cy="84"/>
              </a:xfrm>
              <a:custGeom>
                <a:avLst/>
                <a:gdLst>
                  <a:gd name="T0" fmla="*/ 158 w 507"/>
                  <a:gd name="T1" fmla="*/ 112 h 508"/>
                  <a:gd name="T2" fmla="*/ 132 w 507"/>
                  <a:gd name="T3" fmla="*/ 126 h 508"/>
                  <a:gd name="T4" fmla="*/ 116 w 507"/>
                  <a:gd name="T5" fmla="*/ 159 h 508"/>
                  <a:gd name="T6" fmla="*/ 122 w 507"/>
                  <a:gd name="T7" fmla="*/ 192 h 508"/>
                  <a:gd name="T8" fmla="*/ 294 w 507"/>
                  <a:gd name="T9" fmla="*/ 369 h 508"/>
                  <a:gd name="T10" fmla="*/ 326 w 507"/>
                  <a:gd name="T11" fmla="*/ 386 h 508"/>
                  <a:gd name="T12" fmla="*/ 360 w 507"/>
                  <a:gd name="T13" fmla="*/ 381 h 508"/>
                  <a:gd name="T14" fmla="*/ 387 w 507"/>
                  <a:gd name="T15" fmla="*/ 354 h 508"/>
                  <a:gd name="T16" fmla="*/ 392 w 507"/>
                  <a:gd name="T17" fmla="*/ 321 h 508"/>
                  <a:gd name="T18" fmla="*/ 375 w 507"/>
                  <a:gd name="T19" fmla="*/ 288 h 508"/>
                  <a:gd name="T20" fmla="*/ 202 w 507"/>
                  <a:gd name="T21" fmla="*/ 117 h 508"/>
                  <a:gd name="T22" fmla="*/ 173 w 507"/>
                  <a:gd name="T23" fmla="*/ 109 h 508"/>
                  <a:gd name="T24" fmla="*/ 202 w 507"/>
                  <a:gd name="T25" fmla="*/ 2 h 508"/>
                  <a:gd name="T26" fmla="*/ 251 w 507"/>
                  <a:gd name="T27" fmla="*/ 18 h 508"/>
                  <a:gd name="T28" fmla="*/ 294 w 507"/>
                  <a:gd name="T29" fmla="*/ 52 h 508"/>
                  <a:gd name="T30" fmla="*/ 475 w 507"/>
                  <a:gd name="T31" fmla="*/ 236 h 508"/>
                  <a:gd name="T32" fmla="*/ 500 w 507"/>
                  <a:gd name="T33" fmla="*/ 284 h 508"/>
                  <a:gd name="T34" fmla="*/ 507 w 507"/>
                  <a:gd name="T35" fmla="*/ 336 h 508"/>
                  <a:gd name="T36" fmla="*/ 500 w 507"/>
                  <a:gd name="T37" fmla="*/ 389 h 508"/>
                  <a:gd name="T38" fmla="*/ 475 w 507"/>
                  <a:gd name="T39" fmla="*/ 435 h 508"/>
                  <a:gd name="T40" fmla="*/ 437 w 507"/>
                  <a:gd name="T41" fmla="*/ 475 h 508"/>
                  <a:gd name="T42" fmla="*/ 389 w 507"/>
                  <a:gd name="T43" fmla="*/ 499 h 508"/>
                  <a:gd name="T44" fmla="*/ 335 w 507"/>
                  <a:gd name="T45" fmla="*/ 508 h 508"/>
                  <a:gd name="T46" fmla="*/ 285 w 507"/>
                  <a:gd name="T47" fmla="*/ 499 h 508"/>
                  <a:gd name="T48" fmla="*/ 235 w 507"/>
                  <a:gd name="T49" fmla="*/ 475 h 508"/>
                  <a:gd name="T50" fmla="*/ 51 w 507"/>
                  <a:gd name="T51" fmla="*/ 294 h 508"/>
                  <a:gd name="T52" fmla="*/ 19 w 507"/>
                  <a:gd name="T53" fmla="*/ 248 h 508"/>
                  <a:gd name="T54" fmla="*/ 2 w 507"/>
                  <a:gd name="T55" fmla="*/ 198 h 508"/>
                  <a:gd name="T56" fmla="*/ 2 w 507"/>
                  <a:gd name="T57" fmla="*/ 144 h 508"/>
                  <a:gd name="T58" fmla="*/ 19 w 507"/>
                  <a:gd name="T59" fmla="*/ 95 h 508"/>
                  <a:gd name="T60" fmla="*/ 51 w 507"/>
                  <a:gd name="T61" fmla="*/ 52 h 508"/>
                  <a:gd name="T62" fmla="*/ 98 w 507"/>
                  <a:gd name="T63" fmla="*/ 18 h 508"/>
                  <a:gd name="T64" fmla="*/ 149 w 507"/>
                  <a:gd name="T65" fmla="*/ 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7" h="508">
                    <a:moveTo>
                      <a:pt x="173" y="109"/>
                    </a:moveTo>
                    <a:lnTo>
                      <a:pt x="158" y="112"/>
                    </a:lnTo>
                    <a:lnTo>
                      <a:pt x="144" y="117"/>
                    </a:lnTo>
                    <a:lnTo>
                      <a:pt x="132" y="126"/>
                    </a:lnTo>
                    <a:lnTo>
                      <a:pt x="122" y="142"/>
                    </a:lnTo>
                    <a:lnTo>
                      <a:pt x="116" y="159"/>
                    </a:lnTo>
                    <a:lnTo>
                      <a:pt x="116" y="176"/>
                    </a:lnTo>
                    <a:lnTo>
                      <a:pt x="122" y="192"/>
                    </a:lnTo>
                    <a:lnTo>
                      <a:pt x="132" y="207"/>
                    </a:lnTo>
                    <a:lnTo>
                      <a:pt x="294" y="369"/>
                    </a:lnTo>
                    <a:lnTo>
                      <a:pt x="309" y="381"/>
                    </a:lnTo>
                    <a:lnTo>
                      <a:pt x="326" y="386"/>
                    </a:lnTo>
                    <a:lnTo>
                      <a:pt x="344" y="386"/>
                    </a:lnTo>
                    <a:lnTo>
                      <a:pt x="360" y="381"/>
                    </a:lnTo>
                    <a:lnTo>
                      <a:pt x="375" y="369"/>
                    </a:lnTo>
                    <a:lnTo>
                      <a:pt x="387" y="354"/>
                    </a:lnTo>
                    <a:lnTo>
                      <a:pt x="392" y="337"/>
                    </a:lnTo>
                    <a:lnTo>
                      <a:pt x="392" y="321"/>
                    </a:lnTo>
                    <a:lnTo>
                      <a:pt x="387" y="304"/>
                    </a:lnTo>
                    <a:lnTo>
                      <a:pt x="375" y="288"/>
                    </a:lnTo>
                    <a:lnTo>
                      <a:pt x="213" y="126"/>
                    </a:lnTo>
                    <a:lnTo>
                      <a:pt x="202" y="117"/>
                    </a:lnTo>
                    <a:lnTo>
                      <a:pt x="189" y="112"/>
                    </a:lnTo>
                    <a:lnTo>
                      <a:pt x="173" y="109"/>
                    </a:lnTo>
                    <a:close/>
                    <a:moveTo>
                      <a:pt x="175" y="0"/>
                    </a:moveTo>
                    <a:lnTo>
                      <a:pt x="202" y="2"/>
                    </a:lnTo>
                    <a:lnTo>
                      <a:pt x="227" y="8"/>
                    </a:lnTo>
                    <a:lnTo>
                      <a:pt x="251" y="18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3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4"/>
                    </a:lnTo>
                    <a:lnTo>
                      <a:pt x="505" y="310"/>
                    </a:lnTo>
                    <a:lnTo>
                      <a:pt x="507" y="336"/>
                    </a:lnTo>
                    <a:lnTo>
                      <a:pt x="505" y="363"/>
                    </a:lnTo>
                    <a:lnTo>
                      <a:pt x="500" y="389"/>
                    </a:lnTo>
                    <a:lnTo>
                      <a:pt x="490" y="413"/>
                    </a:lnTo>
                    <a:lnTo>
                      <a:pt x="475" y="435"/>
                    </a:lnTo>
                    <a:lnTo>
                      <a:pt x="456" y="456"/>
                    </a:lnTo>
                    <a:lnTo>
                      <a:pt x="437" y="475"/>
                    </a:lnTo>
                    <a:lnTo>
                      <a:pt x="414" y="489"/>
                    </a:lnTo>
                    <a:lnTo>
                      <a:pt x="389" y="499"/>
                    </a:lnTo>
                    <a:lnTo>
                      <a:pt x="362" y="506"/>
                    </a:lnTo>
                    <a:lnTo>
                      <a:pt x="335" y="508"/>
                    </a:lnTo>
                    <a:lnTo>
                      <a:pt x="310" y="506"/>
                    </a:lnTo>
                    <a:lnTo>
                      <a:pt x="285" y="499"/>
                    </a:lnTo>
                    <a:lnTo>
                      <a:pt x="259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2"/>
                    </a:lnTo>
                    <a:lnTo>
                      <a:pt x="19" y="248"/>
                    </a:lnTo>
                    <a:lnTo>
                      <a:pt x="8" y="223"/>
                    </a:lnTo>
                    <a:lnTo>
                      <a:pt x="2" y="198"/>
                    </a:lnTo>
                    <a:lnTo>
                      <a:pt x="0" y="170"/>
                    </a:lnTo>
                    <a:lnTo>
                      <a:pt x="2" y="144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4" y="33"/>
                    </a:lnTo>
                    <a:lnTo>
                      <a:pt x="98" y="18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32"/>
              <p:cNvSpPr>
                <a:spLocks noEditPoints="1"/>
              </p:cNvSpPr>
              <p:nvPr/>
            </p:nvSpPr>
            <p:spPr bwMode="auto">
              <a:xfrm>
                <a:off x="1963" y="1008"/>
                <a:ext cx="85" cy="85"/>
              </a:xfrm>
              <a:custGeom>
                <a:avLst/>
                <a:gdLst>
                  <a:gd name="T0" fmla="*/ 157 w 508"/>
                  <a:gd name="T1" fmla="*/ 117 h 508"/>
                  <a:gd name="T2" fmla="*/ 132 w 508"/>
                  <a:gd name="T3" fmla="*/ 133 h 508"/>
                  <a:gd name="T4" fmla="*/ 116 w 508"/>
                  <a:gd name="T5" fmla="*/ 165 h 508"/>
                  <a:gd name="T6" fmla="*/ 121 w 508"/>
                  <a:gd name="T7" fmla="*/ 198 h 508"/>
                  <a:gd name="T8" fmla="*/ 294 w 508"/>
                  <a:gd name="T9" fmla="*/ 375 h 508"/>
                  <a:gd name="T10" fmla="*/ 325 w 508"/>
                  <a:gd name="T11" fmla="*/ 392 h 508"/>
                  <a:gd name="T12" fmla="*/ 360 w 508"/>
                  <a:gd name="T13" fmla="*/ 386 h 508"/>
                  <a:gd name="T14" fmla="*/ 386 w 508"/>
                  <a:gd name="T15" fmla="*/ 360 h 508"/>
                  <a:gd name="T16" fmla="*/ 391 w 508"/>
                  <a:gd name="T17" fmla="*/ 326 h 508"/>
                  <a:gd name="T18" fmla="*/ 375 w 508"/>
                  <a:gd name="T19" fmla="*/ 294 h 508"/>
                  <a:gd name="T20" fmla="*/ 200 w 508"/>
                  <a:gd name="T21" fmla="*/ 123 h 508"/>
                  <a:gd name="T22" fmla="*/ 173 w 508"/>
                  <a:gd name="T23" fmla="*/ 115 h 508"/>
                  <a:gd name="T24" fmla="*/ 201 w 508"/>
                  <a:gd name="T25" fmla="*/ 2 h 508"/>
                  <a:gd name="T26" fmla="*/ 251 w 508"/>
                  <a:gd name="T27" fmla="*/ 19 h 508"/>
                  <a:gd name="T28" fmla="*/ 294 w 508"/>
                  <a:gd name="T29" fmla="*/ 52 h 508"/>
                  <a:gd name="T30" fmla="*/ 474 w 508"/>
                  <a:gd name="T31" fmla="*/ 235 h 508"/>
                  <a:gd name="T32" fmla="*/ 500 w 508"/>
                  <a:gd name="T33" fmla="*/ 284 h 508"/>
                  <a:gd name="T34" fmla="*/ 508 w 508"/>
                  <a:gd name="T35" fmla="*/ 337 h 508"/>
                  <a:gd name="T36" fmla="*/ 500 w 508"/>
                  <a:gd name="T37" fmla="*/ 388 h 508"/>
                  <a:gd name="T38" fmla="*/ 474 w 508"/>
                  <a:gd name="T39" fmla="*/ 436 h 508"/>
                  <a:gd name="T40" fmla="*/ 440 w 508"/>
                  <a:gd name="T41" fmla="*/ 474 h 508"/>
                  <a:gd name="T42" fmla="*/ 402 w 508"/>
                  <a:gd name="T43" fmla="*/ 498 h 508"/>
                  <a:gd name="T44" fmla="*/ 358 w 508"/>
                  <a:gd name="T45" fmla="*/ 507 h 508"/>
                  <a:gd name="T46" fmla="*/ 307 w 508"/>
                  <a:gd name="T47" fmla="*/ 506 h 508"/>
                  <a:gd name="T48" fmla="*/ 258 w 508"/>
                  <a:gd name="T49" fmla="*/ 489 h 508"/>
                  <a:gd name="T50" fmla="*/ 213 w 508"/>
                  <a:gd name="T51" fmla="*/ 456 h 508"/>
                  <a:gd name="T52" fmla="*/ 33 w 508"/>
                  <a:gd name="T53" fmla="*/ 273 h 508"/>
                  <a:gd name="T54" fmla="*/ 8 w 508"/>
                  <a:gd name="T55" fmla="*/ 223 h 508"/>
                  <a:gd name="T56" fmla="*/ 0 w 508"/>
                  <a:gd name="T57" fmla="*/ 171 h 508"/>
                  <a:gd name="T58" fmla="*/ 8 w 508"/>
                  <a:gd name="T59" fmla="*/ 119 h 508"/>
                  <a:gd name="T60" fmla="*/ 33 w 508"/>
                  <a:gd name="T61" fmla="*/ 72 h 508"/>
                  <a:gd name="T62" fmla="*/ 73 w 508"/>
                  <a:gd name="T63" fmla="*/ 33 h 508"/>
                  <a:gd name="T64" fmla="*/ 123 w 508"/>
                  <a:gd name="T65" fmla="*/ 8 h 508"/>
                  <a:gd name="T66" fmla="*/ 175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173" y="115"/>
                    </a:moveTo>
                    <a:lnTo>
                      <a:pt x="157" y="117"/>
                    </a:lnTo>
                    <a:lnTo>
                      <a:pt x="145" y="123"/>
                    </a:lnTo>
                    <a:lnTo>
                      <a:pt x="132" y="133"/>
                    </a:lnTo>
                    <a:lnTo>
                      <a:pt x="121" y="148"/>
                    </a:lnTo>
                    <a:lnTo>
                      <a:pt x="116" y="165"/>
                    </a:lnTo>
                    <a:lnTo>
                      <a:pt x="116" y="181"/>
                    </a:lnTo>
                    <a:lnTo>
                      <a:pt x="121" y="198"/>
                    </a:lnTo>
                    <a:lnTo>
                      <a:pt x="132" y="214"/>
                    </a:lnTo>
                    <a:lnTo>
                      <a:pt x="294" y="375"/>
                    </a:lnTo>
                    <a:lnTo>
                      <a:pt x="310" y="386"/>
                    </a:lnTo>
                    <a:lnTo>
                      <a:pt x="325" y="392"/>
                    </a:lnTo>
                    <a:lnTo>
                      <a:pt x="343" y="392"/>
                    </a:lnTo>
                    <a:lnTo>
                      <a:pt x="360" y="386"/>
                    </a:lnTo>
                    <a:lnTo>
                      <a:pt x="375" y="375"/>
                    </a:lnTo>
                    <a:lnTo>
                      <a:pt x="386" y="360"/>
                    </a:lnTo>
                    <a:lnTo>
                      <a:pt x="391" y="343"/>
                    </a:lnTo>
                    <a:lnTo>
                      <a:pt x="391" y="326"/>
                    </a:lnTo>
                    <a:lnTo>
                      <a:pt x="386" y="310"/>
                    </a:lnTo>
                    <a:lnTo>
                      <a:pt x="375" y="294"/>
                    </a:lnTo>
                    <a:lnTo>
                      <a:pt x="213" y="133"/>
                    </a:lnTo>
                    <a:lnTo>
                      <a:pt x="200" y="123"/>
                    </a:lnTo>
                    <a:lnTo>
                      <a:pt x="186" y="117"/>
                    </a:lnTo>
                    <a:lnTo>
                      <a:pt x="173" y="115"/>
                    </a:lnTo>
                    <a:close/>
                    <a:moveTo>
                      <a:pt x="175" y="0"/>
                    </a:moveTo>
                    <a:lnTo>
                      <a:pt x="201" y="2"/>
                    </a:lnTo>
                    <a:lnTo>
                      <a:pt x="227" y="8"/>
                    </a:lnTo>
                    <a:lnTo>
                      <a:pt x="251" y="19"/>
                    </a:lnTo>
                    <a:lnTo>
                      <a:pt x="274" y="33"/>
                    </a:lnTo>
                    <a:lnTo>
                      <a:pt x="294" y="52"/>
                    </a:lnTo>
                    <a:lnTo>
                      <a:pt x="456" y="214"/>
                    </a:lnTo>
                    <a:lnTo>
                      <a:pt x="474" y="235"/>
                    </a:lnTo>
                    <a:lnTo>
                      <a:pt x="489" y="259"/>
                    </a:lnTo>
                    <a:lnTo>
                      <a:pt x="500" y="284"/>
                    </a:lnTo>
                    <a:lnTo>
                      <a:pt x="506" y="311"/>
                    </a:lnTo>
                    <a:lnTo>
                      <a:pt x="508" y="337"/>
                    </a:lnTo>
                    <a:lnTo>
                      <a:pt x="506" y="363"/>
                    </a:lnTo>
                    <a:lnTo>
                      <a:pt x="500" y="388"/>
                    </a:lnTo>
                    <a:lnTo>
                      <a:pt x="489" y="413"/>
                    </a:lnTo>
                    <a:lnTo>
                      <a:pt x="474" y="436"/>
                    </a:lnTo>
                    <a:lnTo>
                      <a:pt x="456" y="456"/>
                    </a:lnTo>
                    <a:lnTo>
                      <a:pt x="440" y="474"/>
                    </a:lnTo>
                    <a:lnTo>
                      <a:pt x="422" y="487"/>
                    </a:lnTo>
                    <a:lnTo>
                      <a:pt x="402" y="498"/>
                    </a:lnTo>
                    <a:lnTo>
                      <a:pt x="380" y="504"/>
                    </a:lnTo>
                    <a:lnTo>
                      <a:pt x="358" y="507"/>
                    </a:lnTo>
                    <a:lnTo>
                      <a:pt x="335" y="508"/>
                    </a:lnTo>
                    <a:lnTo>
                      <a:pt x="307" y="506"/>
                    </a:lnTo>
                    <a:lnTo>
                      <a:pt x="282" y="500"/>
                    </a:lnTo>
                    <a:lnTo>
                      <a:pt x="258" y="489"/>
                    </a:lnTo>
                    <a:lnTo>
                      <a:pt x="235" y="475"/>
                    </a:lnTo>
                    <a:lnTo>
                      <a:pt x="213" y="456"/>
                    </a:lnTo>
                    <a:lnTo>
                      <a:pt x="51" y="294"/>
                    </a:lnTo>
                    <a:lnTo>
                      <a:pt x="33" y="273"/>
                    </a:lnTo>
                    <a:lnTo>
                      <a:pt x="19" y="249"/>
                    </a:lnTo>
                    <a:lnTo>
                      <a:pt x="8" y="223"/>
                    </a:lnTo>
                    <a:lnTo>
                      <a:pt x="2" y="197"/>
                    </a:lnTo>
                    <a:lnTo>
                      <a:pt x="0" y="171"/>
                    </a:lnTo>
                    <a:lnTo>
                      <a:pt x="2" y="145"/>
                    </a:lnTo>
                    <a:lnTo>
                      <a:pt x="8" y="119"/>
                    </a:lnTo>
                    <a:lnTo>
                      <a:pt x="19" y="95"/>
                    </a:lnTo>
                    <a:lnTo>
                      <a:pt x="33" y="72"/>
                    </a:lnTo>
                    <a:lnTo>
                      <a:pt x="51" y="52"/>
                    </a:lnTo>
                    <a:lnTo>
                      <a:pt x="73" y="33"/>
                    </a:lnTo>
                    <a:lnTo>
                      <a:pt x="97" y="19"/>
                    </a:lnTo>
                    <a:lnTo>
                      <a:pt x="123" y="8"/>
                    </a:lnTo>
                    <a:lnTo>
                      <a:pt x="149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Freeform 33"/>
              <p:cNvSpPr>
                <a:spLocks/>
              </p:cNvSpPr>
              <p:nvPr/>
            </p:nvSpPr>
            <p:spPr bwMode="auto">
              <a:xfrm>
                <a:off x="1941" y="987"/>
                <a:ext cx="47" cy="46"/>
              </a:xfrm>
              <a:custGeom>
                <a:avLst/>
                <a:gdLst>
                  <a:gd name="T0" fmla="*/ 49 w 282"/>
                  <a:gd name="T1" fmla="*/ 0 h 276"/>
                  <a:gd name="T2" fmla="*/ 66 w 282"/>
                  <a:gd name="T3" fmla="*/ 0 h 276"/>
                  <a:gd name="T4" fmla="*/ 83 w 282"/>
                  <a:gd name="T5" fmla="*/ 5 h 276"/>
                  <a:gd name="T6" fmla="*/ 98 w 282"/>
                  <a:gd name="T7" fmla="*/ 16 h 276"/>
                  <a:gd name="T8" fmla="*/ 265 w 282"/>
                  <a:gd name="T9" fmla="*/ 178 h 276"/>
                  <a:gd name="T10" fmla="*/ 277 w 282"/>
                  <a:gd name="T11" fmla="*/ 193 h 276"/>
                  <a:gd name="T12" fmla="*/ 282 w 282"/>
                  <a:gd name="T13" fmla="*/ 210 h 276"/>
                  <a:gd name="T14" fmla="*/ 282 w 282"/>
                  <a:gd name="T15" fmla="*/ 227 h 276"/>
                  <a:gd name="T16" fmla="*/ 277 w 282"/>
                  <a:gd name="T17" fmla="*/ 243 h 276"/>
                  <a:gd name="T18" fmla="*/ 265 w 282"/>
                  <a:gd name="T19" fmla="*/ 259 h 276"/>
                  <a:gd name="T20" fmla="*/ 252 w 282"/>
                  <a:gd name="T21" fmla="*/ 269 h 276"/>
                  <a:gd name="T22" fmla="*/ 238 w 282"/>
                  <a:gd name="T23" fmla="*/ 274 h 276"/>
                  <a:gd name="T24" fmla="*/ 225 w 282"/>
                  <a:gd name="T25" fmla="*/ 276 h 276"/>
                  <a:gd name="T26" fmla="*/ 209 w 282"/>
                  <a:gd name="T27" fmla="*/ 274 h 276"/>
                  <a:gd name="T28" fmla="*/ 197 w 282"/>
                  <a:gd name="T29" fmla="*/ 269 h 276"/>
                  <a:gd name="T30" fmla="*/ 184 w 282"/>
                  <a:gd name="T31" fmla="*/ 259 h 276"/>
                  <a:gd name="T32" fmla="*/ 17 w 282"/>
                  <a:gd name="T33" fmla="*/ 97 h 276"/>
                  <a:gd name="T34" fmla="*/ 5 w 282"/>
                  <a:gd name="T35" fmla="*/ 81 h 276"/>
                  <a:gd name="T36" fmla="*/ 0 w 282"/>
                  <a:gd name="T37" fmla="*/ 65 h 276"/>
                  <a:gd name="T38" fmla="*/ 0 w 282"/>
                  <a:gd name="T39" fmla="*/ 48 h 276"/>
                  <a:gd name="T40" fmla="*/ 5 w 282"/>
                  <a:gd name="T41" fmla="*/ 31 h 276"/>
                  <a:gd name="T42" fmla="*/ 17 w 282"/>
                  <a:gd name="T43" fmla="*/ 16 h 276"/>
                  <a:gd name="T44" fmla="*/ 32 w 282"/>
                  <a:gd name="T45" fmla="*/ 5 h 276"/>
                  <a:gd name="T46" fmla="*/ 49 w 282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276">
                    <a:moveTo>
                      <a:pt x="49" y="0"/>
                    </a:moveTo>
                    <a:lnTo>
                      <a:pt x="66" y="0"/>
                    </a:lnTo>
                    <a:lnTo>
                      <a:pt x="83" y="5"/>
                    </a:lnTo>
                    <a:lnTo>
                      <a:pt x="98" y="16"/>
                    </a:lnTo>
                    <a:lnTo>
                      <a:pt x="265" y="178"/>
                    </a:lnTo>
                    <a:lnTo>
                      <a:pt x="277" y="193"/>
                    </a:lnTo>
                    <a:lnTo>
                      <a:pt x="282" y="210"/>
                    </a:lnTo>
                    <a:lnTo>
                      <a:pt x="282" y="227"/>
                    </a:lnTo>
                    <a:lnTo>
                      <a:pt x="277" y="243"/>
                    </a:lnTo>
                    <a:lnTo>
                      <a:pt x="265" y="259"/>
                    </a:lnTo>
                    <a:lnTo>
                      <a:pt x="252" y="269"/>
                    </a:lnTo>
                    <a:lnTo>
                      <a:pt x="238" y="274"/>
                    </a:lnTo>
                    <a:lnTo>
                      <a:pt x="225" y="276"/>
                    </a:lnTo>
                    <a:lnTo>
                      <a:pt x="209" y="274"/>
                    </a:lnTo>
                    <a:lnTo>
                      <a:pt x="197" y="269"/>
                    </a:lnTo>
                    <a:lnTo>
                      <a:pt x="184" y="259"/>
                    </a:lnTo>
                    <a:lnTo>
                      <a:pt x="17" y="97"/>
                    </a:lnTo>
                    <a:lnTo>
                      <a:pt x="5" y="81"/>
                    </a:lnTo>
                    <a:lnTo>
                      <a:pt x="0" y="65"/>
                    </a:lnTo>
                    <a:lnTo>
                      <a:pt x="0" y="48"/>
                    </a:lnTo>
                    <a:lnTo>
                      <a:pt x="5" y="31"/>
                    </a:lnTo>
                    <a:lnTo>
                      <a:pt x="17" y="16"/>
                    </a:lnTo>
                    <a:lnTo>
                      <a:pt x="32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Freeform 34"/>
              <p:cNvSpPr>
                <a:spLocks noEditPoints="1"/>
              </p:cNvSpPr>
              <p:nvPr/>
            </p:nvSpPr>
            <p:spPr bwMode="auto">
              <a:xfrm>
                <a:off x="2045" y="1090"/>
                <a:ext cx="84" cy="85"/>
              </a:xfrm>
              <a:custGeom>
                <a:avLst/>
                <a:gdLst>
                  <a:gd name="T0" fmla="*/ 158 w 509"/>
                  <a:gd name="T1" fmla="*/ 118 h 509"/>
                  <a:gd name="T2" fmla="*/ 133 w 509"/>
                  <a:gd name="T3" fmla="*/ 134 h 509"/>
                  <a:gd name="T4" fmla="*/ 117 w 509"/>
                  <a:gd name="T5" fmla="*/ 165 h 509"/>
                  <a:gd name="T6" fmla="*/ 122 w 509"/>
                  <a:gd name="T7" fmla="*/ 199 h 509"/>
                  <a:gd name="T8" fmla="*/ 294 w 509"/>
                  <a:gd name="T9" fmla="*/ 377 h 509"/>
                  <a:gd name="T10" fmla="*/ 327 w 509"/>
                  <a:gd name="T11" fmla="*/ 392 h 509"/>
                  <a:gd name="T12" fmla="*/ 361 w 509"/>
                  <a:gd name="T13" fmla="*/ 387 h 509"/>
                  <a:gd name="T14" fmla="*/ 385 w 509"/>
                  <a:gd name="T15" fmla="*/ 364 h 509"/>
                  <a:gd name="T16" fmla="*/ 393 w 509"/>
                  <a:gd name="T17" fmla="*/ 336 h 509"/>
                  <a:gd name="T18" fmla="*/ 385 w 509"/>
                  <a:gd name="T19" fmla="*/ 307 h 509"/>
                  <a:gd name="T20" fmla="*/ 213 w 509"/>
                  <a:gd name="T21" fmla="*/ 134 h 509"/>
                  <a:gd name="T22" fmla="*/ 186 w 509"/>
                  <a:gd name="T23" fmla="*/ 118 h 509"/>
                  <a:gd name="T24" fmla="*/ 176 w 509"/>
                  <a:gd name="T25" fmla="*/ 0 h 509"/>
                  <a:gd name="T26" fmla="*/ 227 w 509"/>
                  <a:gd name="T27" fmla="*/ 9 h 509"/>
                  <a:gd name="T28" fmla="*/ 274 w 509"/>
                  <a:gd name="T29" fmla="*/ 34 h 509"/>
                  <a:gd name="T30" fmla="*/ 456 w 509"/>
                  <a:gd name="T31" fmla="*/ 215 h 509"/>
                  <a:gd name="T32" fmla="*/ 490 w 509"/>
                  <a:gd name="T33" fmla="*/ 259 h 509"/>
                  <a:gd name="T34" fmla="*/ 507 w 509"/>
                  <a:gd name="T35" fmla="*/ 308 h 509"/>
                  <a:gd name="T36" fmla="*/ 507 w 509"/>
                  <a:gd name="T37" fmla="*/ 363 h 509"/>
                  <a:gd name="T38" fmla="*/ 490 w 509"/>
                  <a:gd name="T39" fmla="*/ 416 h 509"/>
                  <a:gd name="T40" fmla="*/ 456 w 509"/>
                  <a:gd name="T41" fmla="*/ 458 h 509"/>
                  <a:gd name="T42" fmla="*/ 414 w 509"/>
                  <a:gd name="T43" fmla="*/ 490 h 509"/>
                  <a:gd name="T44" fmla="*/ 363 w 509"/>
                  <a:gd name="T45" fmla="*/ 507 h 509"/>
                  <a:gd name="T46" fmla="*/ 308 w 509"/>
                  <a:gd name="T47" fmla="*/ 507 h 509"/>
                  <a:gd name="T48" fmla="*/ 255 w 509"/>
                  <a:gd name="T49" fmla="*/ 490 h 509"/>
                  <a:gd name="T50" fmla="*/ 213 w 509"/>
                  <a:gd name="T51" fmla="*/ 458 h 509"/>
                  <a:gd name="T52" fmla="*/ 34 w 509"/>
                  <a:gd name="T53" fmla="*/ 274 h 509"/>
                  <a:gd name="T54" fmla="*/ 9 w 509"/>
                  <a:gd name="T55" fmla="*/ 224 h 509"/>
                  <a:gd name="T56" fmla="*/ 0 w 509"/>
                  <a:gd name="T57" fmla="*/ 172 h 509"/>
                  <a:gd name="T58" fmla="*/ 9 w 509"/>
                  <a:gd name="T59" fmla="*/ 120 h 509"/>
                  <a:gd name="T60" fmla="*/ 34 w 509"/>
                  <a:gd name="T61" fmla="*/ 73 h 509"/>
                  <a:gd name="T62" fmla="*/ 74 w 509"/>
                  <a:gd name="T63" fmla="*/ 34 h 509"/>
                  <a:gd name="T64" fmla="*/ 123 w 509"/>
                  <a:gd name="T65" fmla="*/ 9 h 509"/>
                  <a:gd name="T66" fmla="*/ 176 w 509"/>
                  <a:gd name="T67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9">
                    <a:moveTo>
                      <a:pt x="174" y="116"/>
                    </a:moveTo>
                    <a:lnTo>
                      <a:pt x="158" y="118"/>
                    </a:lnTo>
                    <a:lnTo>
                      <a:pt x="145" y="124"/>
                    </a:lnTo>
                    <a:lnTo>
                      <a:pt x="133" y="134"/>
                    </a:lnTo>
                    <a:lnTo>
                      <a:pt x="122" y="149"/>
                    </a:lnTo>
                    <a:lnTo>
                      <a:pt x="117" y="165"/>
                    </a:lnTo>
                    <a:lnTo>
                      <a:pt x="117" y="182"/>
                    </a:lnTo>
                    <a:lnTo>
                      <a:pt x="122" y="199"/>
                    </a:lnTo>
                    <a:lnTo>
                      <a:pt x="133" y="215"/>
                    </a:lnTo>
                    <a:lnTo>
                      <a:pt x="294" y="377"/>
                    </a:lnTo>
                    <a:lnTo>
                      <a:pt x="310" y="387"/>
                    </a:lnTo>
                    <a:lnTo>
                      <a:pt x="327" y="392"/>
                    </a:lnTo>
                    <a:lnTo>
                      <a:pt x="344" y="392"/>
                    </a:lnTo>
                    <a:lnTo>
                      <a:pt x="361" y="387"/>
                    </a:lnTo>
                    <a:lnTo>
                      <a:pt x="375" y="377"/>
                    </a:lnTo>
                    <a:lnTo>
                      <a:pt x="385" y="364"/>
                    </a:lnTo>
                    <a:lnTo>
                      <a:pt x="391" y="351"/>
                    </a:lnTo>
                    <a:lnTo>
                      <a:pt x="393" y="336"/>
                    </a:lnTo>
                    <a:lnTo>
                      <a:pt x="391" y="320"/>
                    </a:lnTo>
                    <a:lnTo>
                      <a:pt x="385" y="307"/>
                    </a:lnTo>
                    <a:lnTo>
                      <a:pt x="375" y="296"/>
                    </a:lnTo>
                    <a:lnTo>
                      <a:pt x="213" y="134"/>
                    </a:lnTo>
                    <a:lnTo>
                      <a:pt x="201" y="124"/>
                    </a:lnTo>
                    <a:lnTo>
                      <a:pt x="186" y="118"/>
                    </a:lnTo>
                    <a:lnTo>
                      <a:pt x="174" y="116"/>
                    </a:lnTo>
                    <a:close/>
                    <a:moveTo>
                      <a:pt x="176" y="0"/>
                    </a:moveTo>
                    <a:lnTo>
                      <a:pt x="202" y="2"/>
                    </a:lnTo>
                    <a:lnTo>
                      <a:pt x="227" y="9"/>
                    </a:lnTo>
                    <a:lnTo>
                      <a:pt x="251" y="19"/>
                    </a:lnTo>
                    <a:lnTo>
                      <a:pt x="274" y="34"/>
                    </a:lnTo>
                    <a:lnTo>
                      <a:pt x="294" y="53"/>
                    </a:lnTo>
                    <a:lnTo>
                      <a:pt x="456" y="215"/>
                    </a:lnTo>
                    <a:lnTo>
                      <a:pt x="475" y="236"/>
                    </a:lnTo>
                    <a:lnTo>
                      <a:pt x="490" y="259"/>
                    </a:lnTo>
                    <a:lnTo>
                      <a:pt x="500" y="283"/>
                    </a:lnTo>
                    <a:lnTo>
                      <a:pt x="507" y="308"/>
                    </a:lnTo>
                    <a:lnTo>
                      <a:pt x="509" y="336"/>
                    </a:lnTo>
                    <a:lnTo>
                      <a:pt x="507" y="363"/>
                    </a:lnTo>
                    <a:lnTo>
                      <a:pt x="500" y="390"/>
                    </a:lnTo>
                    <a:lnTo>
                      <a:pt x="490" y="416"/>
                    </a:lnTo>
                    <a:lnTo>
                      <a:pt x="475" y="438"/>
                    </a:lnTo>
                    <a:lnTo>
                      <a:pt x="456" y="458"/>
                    </a:lnTo>
                    <a:lnTo>
                      <a:pt x="437" y="475"/>
                    </a:lnTo>
                    <a:lnTo>
                      <a:pt x="414" y="490"/>
                    </a:lnTo>
                    <a:lnTo>
                      <a:pt x="390" y="501"/>
                    </a:lnTo>
                    <a:lnTo>
                      <a:pt x="363" y="507"/>
                    </a:lnTo>
                    <a:lnTo>
                      <a:pt x="335" y="509"/>
                    </a:lnTo>
                    <a:lnTo>
                      <a:pt x="308" y="507"/>
                    </a:lnTo>
                    <a:lnTo>
                      <a:pt x="281" y="501"/>
                    </a:lnTo>
                    <a:lnTo>
                      <a:pt x="255" y="490"/>
                    </a:lnTo>
                    <a:lnTo>
                      <a:pt x="233" y="475"/>
                    </a:lnTo>
                    <a:lnTo>
                      <a:pt x="213" y="458"/>
                    </a:lnTo>
                    <a:lnTo>
                      <a:pt x="53" y="296"/>
                    </a:lnTo>
                    <a:lnTo>
                      <a:pt x="34" y="274"/>
                    </a:lnTo>
                    <a:lnTo>
                      <a:pt x="19" y="249"/>
                    </a:lnTo>
                    <a:lnTo>
                      <a:pt x="9" y="224"/>
                    </a:lnTo>
                    <a:lnTo>
                      <a:pt x="2" y="198"/>
                    </a:lnTo>
                    <a:lnTo>
                      <a:pt x="0" y="172"/>
                    </a:lnTo>
                    <a:lnTo>
                      <a:pt x="2" y="145"/>
                    </a:lnTo>
                    <a:lnTo>
                      <a:pt x="9" y="120"/>
                    </a:lnTo>
                    <a:lnTo>
                      <a:pt x="19" y="96"/>
                    </a:lnTo>
                    <a:lnTo>
                      <a:pt x="34" y="73"/>
                    </a:lnTo>
                    <a:lnTo>
                      <a:pt x="53" y="53"/>
                    </a:lnTo>
                    <a:lnTo>
                      <a:pt x="74" y="34"/>
                    </a:lnTo>
                    <a:lnTo>
                      <a:pt x="98" y="19"/>
                    </a:lnTo>
                    <a:lnTo>
                      <a:pt x="123" y="9"/>
                    </a:lnTo>
                    <a:lnTo>
                      <a:pt x="149" y="2"/>
                    </a:lnTo>
                    <a:lnTo>
                      <a:pt x="1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Freeform 35"/>
              <p:cNvSpPr>
                <a:spLocks/>
              </p:cNvSpPr>
              <p:nvPr/>
            </p:nvSpPr>
            <p:spPr bwMode="auto">
              <a:xfrm>
                <a:off x="2024" y="1069"/>
                <a:ext cx="45" cy="46"/>
              </a:xfrm>
              <a:custGeom>
                <a:avLst/>
                <a:gdLst>
                  <a:gd name="T0" fmla="*/ 48 w 275"/>
                  <a:gd name="T1" fmla="*/ 0 h 277"/>
                  <a:gd name="T2" fmla="*/ 65 w 275"/>
                  <a:gd name="T3" fmla="*/ 0 h 277"/>
                  <a:gd name="T4" fmla="*/ 82 w 275"/>
                  <a:gd name="T5" fmla="*/ 6 h 277"/>
                  <a:gd name="T6" fmla="*/ 98 w 275"/>
                  <a:gd name="T7" fmla="*/ 17 h 277"/>
                  <a:gd name="T8" fmla="*/ 259 w 275"/>
                  <a:gd name="T9" fmla="*/ 179 h 277"/>
                  <a:gd name="T10" fmla="*/ 270 w 275"/>
                  <a:gd name="T11" fmla="*/ 194 h 277"/>
                  <a:gd name="T12" fmla="*/ 275 w 275"/>
                  <a:gd name="T13" fmla="*/ 210 h 277"/>
                  <a:gd name="T14" fmla="*/ 275 w 275"/>
                  <a:gd name="T15" fmla="*/ 228 h 277"/>
                  <a:gd name="T16" fmla="*/ 270 w 275"/>
                  <a:gd name="T17" fmla="*/ 244 h 277"/>
                  <a:gd name="T18" fmla="*/ 259 w 275"/>
                  <a:gd name="T19" fmla="*/ 260 h 277"/>
                  <a:gd name="T20" fmla="*/ 246 w 275"/>
                  <a:gd name="T21" fmla="*/ 269 h 277"/>
                  <a:gd name="T22" fmla="*/ 231 w 275"/>
                  <a:gd name="T23" fmla="*/ 275 h 277"/>
                  <a:gd name="T24" fmla="*/ 219 w 275"/>
                  <a:gd name="T25" fmla="*/ 277 h 277"/>
                  <a:gd name="T26" fmla="*/ 203 w 275"/>
                  <a:gd name="T27" fmla="*/ 275 h 277"/>
                  <a:gd name="T28" fmla="*/ 190 w 275"/>
                  <a:gd name="T29" fmla="*/ 269 h 277"/>
                  <a:gd name="T30" fmla="*/ 179 w 275"/>
                  <a:gd name="T31" fmla="*/ 260 h 277"/>
                  <a:gd name="T32" fmla="*/ 17 w 275"/>
                  <a:gd name="T33" fmla="*/ 98 h 277"/>
                  <a:gd name="T34" fmla="*/ 5 w 275"/>
                  <a:gd name="T35" fmla="*/ 83 h 277"/>
                  <a:gd name="T36" fmla="*/ 0 w 275"/>
                  <a:gd name="T37" fmla="*/ 66 h 277"/>
                  <a:gd name="T38" fmla="*/ 0 w 275"/>
                  <a:gd name="T39" fmla="*/ 49 h 277"/>
                  <a:gd name="T40" fmla="*/ 5 w 275"/>
                  <a:gd name="T41" fmla="*/ 32 h 277"/>
                  <a:gd name="T42" fmla="*/ 17 w 275"/>
                  <a:gd name="T43" fmla="*/ 17 h 277"/>
                  <a:gd name="T44" fmla="*/ 32 w 275"/>
                  <a:gd name="T45" fmla="*/ 6 h 277"/>
                  <a:gd name="T46" fmla="*/ 48 w 275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5" h="277">
                    <a:moveTo>
                      <a:pt x="48" y="0"/>
                    </a:moveTo>
                    <a:lnTo>
                      <a:pt x="65" y="0"/>
                    </a:lnTo>
                    <a:lnTo>
                      <a:pt x="82" y="6"/>
                    </a:lnTo>
                    <a:lnTo>
                      <a:pt x="98" y="17"/>
                    </a:lnTo>
                    <a:lnTo>
                      <a:pt x="259" y="179"/>
                    </a:lnTo>
                    <a:lnTo>
                      <a:pt x="270" y="194"/>
                    </a:lnTo>
                    <a:lnTo>
                      <a:pt x="275" y="210"/>
                    </a:lnTo>
                    <a:lnTo>
                      <a:pt x="275" y="228"/>
                    </a:lnTo>
                    <a:lnTo>
                      <a:pt x="270" y="244"/>
                    </a:lnTo>
                    <a:lnTo>
                      <a:pt x="259" y="260"/>
                    </a:lnTo>
                    <a:lnTo>
                      <a:pt x="246" y="269"/>
                    </a:lnTo>
                    <a:lnTo>
                      <a:pt x="231" y="275"/>
                    </a:lnTo>
                    <a:lnTo>
                      <a:pt x="219" y="277"/>
                    </a:lnTo>
                    <a:lnTo>
                      <a:pt x="203" y="275"/>
                    </a:lnTo>
                    <a:lnTo>
                      <a:pt x="190" y="269"/>
                    </a:lnTo>
                    <a:lnTo>
                      <a:pt x="179" y="260"/>
                    </a:lnTo>
                    <a:lnTo>
                      <a:pt x="17" y="98"/>
                    </a:lnTo>
                    <a:lnTo>
                      <a:pt x="5" y="83"/>
                    </a:lnTo>
                    <a:lnTo>
                      <a:pt x="0" y="66"/>
                    </a:lnTo>
                    <a:lnTo>
                      <a:pt x="0" y="49"/>
                    </a:lnTo>
                    <a:lnTo>
                      <a:pt x="5" y="32"/>
                    </a:lnTo>
                    <a:lnTo>
                      <a:pt x="17" y="17"/>
                    </a:lnTo>
                    <a:lnTo>
                      <a:pt x="32" y="6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36"/>
              <p:cNvSpPr>
                <a:spLocks noEditPoints="1"/>
              </p:cNvSpPr>
              <p:nvPr/>
            </p:nvSpPr>
            <p:spPr bwMode="auto">
              <a:xfrm>
                <a:off x="2004" y="1129"/>
                <a:ext cx="232" cy="376"/>
              </a:xfrm>
              <a:custGeom>
                <a:avLst/>
                <a:gdLst>
                  <a:gd name="T0" fmla="*/ 739 w 1392"/>
                  <a:gd name="T1" fmla="*/ 169 h 2258"/>
                  <a:gd name="T2" fmla="*/ 698 w 1392"/>
                  <a:gd name="T3" fmla="*/ 231 h 2258"/>
                  <a:gd name="T4" fmla="*/ 628 w 1392"/>
                  <a:gd name="T5" fmla="*/ 275 h 2258"/>
                  <a:gd name="T6" fmla="*/ 549 w 1392"/>
                  <a:gd name="T7" fmla="*/ 280 h 2258"/>
                  <a:gd name="T8" fmla="*/ 476 w 1392"/>
                  <a:gd name="T9" fmla="*/ 250 h 2258"/>
                  <a:gd name="T10" fmla="*/ 335 w 1392"/>
                  <a:gd name="T11" fmla="*/ 179 h 2258"/>
                  <a:gd name="T12" fmla="*/ 168 w 1392"/>
                  <a:gd name="T13" fmla="*/ 248 h 2258"/>
                  <a:gd name="T14" fmla="*/ 124 w 1392"/>
                  <a:gd name="T15" fmla="*/ 292 h 2258"/>
                  <a:gd name="T16" fmla="*/ 115 w 1392"/>
                  <a:gd name="T17" fmla="*/ 1934 h 2258"/>
                  <a:gd name="T18" fmla="*/ 136 w 1392"/>
                  <a:gd name="T19" fmla="*/ 1993 h 2258"/>
                  <a:gd name="T20" fmla="*/ 237 w 1392"/>
                  <a:gd name="T21" fmla="*/ 2056 h 2258"/>
                  <a:gd name="T22" fmla="*/ 460 w 1392"/>
                  <a:gd name="T23" fmla="*/ 2131 h 2258"/>
                  <a:gd name="T24" fmla="*/ 690 w 1392"/>
                  <a:gd name="T25" fmla="*/ 2155 h 2258"/>
                  <a:gd name="T26" fmla="*/ 920 w 1392"/>
                  <a:gd name="T27" fmla="*/ 2131 h 2258"/>
                  <a:gd name="T28" fmla="*/ 1143 w 1392"/>
                  <a:gd name="T29" fmla="*/ 2056 h 2258"/>
                  <a:gd name="T30" fmla="*/ 1245 w 1392"/>
                  <a:gd name="T31" fmla="*/ 1995 h 2258"/>
                  <a:gd name="T32" fmla="*/ 1264 w 1392"/>
                  <a:gd name="T33" fmla="*/ 1934 h 2258"/>
                  <a:gd name="T34" fmla="*/ 1254 w 1392"/>
                  <a:gd name="T35" fmla="*/ 289 h 2258"/>
                  <a:gd name="T36" fmla="*/ 1212 w 1392"/>
                  <a:gd name="T37" fmla="*/ 242 h 2258"/>
                  <a:gd name="T38" fmla="*/ 998 w 1392"/>
                  <a:gd name="T39" fmla="*/ 161 h 2258"/>
                  <a:gd name="T40" fmla="*/ 751 w 1392"/>
                  <a:gd name="T41" fmla="*/ 122 h 2258"/>
                  <a:gd name="T42" fmla="*/ 840 w 1392"/>
                  <a:gd name="T43" fmla="*/ 8 h 2258"/>
                  <a:gd name="T44" fmla="*/ 1064 w 1392"/>
                  <a:gd name="T45" fmla="*/ 55 h 2258"/>
                  <a:gd name="T46" fmla="*/ 1270 w 1392"/>
                  <a:gd name="T47" fmla="*/ 138 h 2258"/>
                  <a:gd name="T48" fmla="*/ 1341 w 1392"/>
                  <a:gd name="T49" fmla="*/ 193 h 2258"/>
                  <a:gd name="T50" fmla="*/ 1383 w 1392"/>
                  <a:gd name="T51" fmla="*/ 270 h 2258"/>
                  <a:gd name="T52" fmla="*/ 1392 w 1392"/>
                  <a:gd name="T53" fmla="*/ 1929 h 2258"/>
                  <a:gd name="T54" fmla="*/ 1373 w 1392"/>
                  <a:gd name="T55" fmla="*/ 2015 h 2258"/>
                  <a:gd name="T56" fmla="*/ 1321 w 1392"/>
                  <a:gd name="T57" fmla="*/ 2087 h 2258"/>
                  <a:gd name="T58" fmla="*/ 1200 w 1392"/>
                  <a:gd name="T59" fmla="*/ 2154 h 2258"/>
                  <a:gd name="T60" fmla="*/ 949 w 1392"/>
                  <a:gd name="T61" fmla="*/ 2230 h 2258"/>
                  <a:gd name="T62" fmla="*/ 693 w 1392"/>
                  <a:gd name="T63" fmla="*/ 2258 h 2258"/>
                  <a:gd name="T64" fmla="*/ 438 w 1392"/>
                  <a:gd name="T65" fmla="*/ 2232 h 2258"/>
                  <a:gd name="T66" fmla="*/ 191 w 1392"/>
                  <a:gd name="T67" fmla="*/ 2149 h 2258"/>
                  <a:gd name="T68" fmla="*/ 71 w 1392"/>
                  <a:gd name="T69" fmla="*/ 2080 h 2258"/>
                  <a:gd name="T70" fmla="*/ 18 w 1392"/>
                  <a:gd name="T71" fmla="*/ 2010 h 2258"/>
                  <a:gd name="T72" fmla="*/ 0 w 1392"/>
                  <a:gd name="T73" fmla="*/ 1923 h 2258"/>
                  <a:gd name="T74" fmla="*/ 8 w 1392"/>
                  <a:gd name="T75" fmla="*/ 270 h 2258"/>
                  <a:gd name="T76" fmla="*/ 50 w 1392"/>
                  <a:gd name="T77" fmla="*/ 193 h 2258"/>
                  <a:gd name="T78" fmla="*/ 121 w 1392"/>
                  <a:gd name="T79" fmla="*/ 138 h 2258"/>
                  <a:gd name="T80" fmla="*/ 319 w 1392"/>
                  <a:gd name="T81" fmla="*/ 57 h 2258"/>
                  <a:gd name="T82" fmla="*/ 421 w 1392"/>
                  <a:gd name="T83" fmla="*/ 34 h 2258"/>
                  <a:gd name="T84" fmla="*/ 543 w 1392"/>
                  <a:gd name="T85" fmla="*/ 145 h 2258"/>
                  <a:gd name="T86" fmla="*/ 592 w 1392"/>
                  <a:gd name="T87" fmla="*/ 160 h 2258"/>
                  <a:gd name="T88" fmla="*/ 634 w 1392"/>
                  <a:gd name="T89" fmla="*/ 130 h 2258"/>
                  <a:gd name="T90" fmla="*/ 635 w 1392"/>
                  <a:gd name="T91" fmla="*/ 81 h 2258"/>
                  <a:gd name="T92" fmla="*/ 632 w 1392"/>
                  <a:gd name="T93" fmla="*/ 47 h 2258"/>
                  <a:gd name="T94" fmla="*/ 654 w 1392"/>
                  <a:gd name="T95" fmla="*/ 13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92" h="2258">
                    <a:moveTo>
                      <a:pt x="751" y="122"/>
                    </a:moveTo>
                    <a:lnTo>
                      <a:pt x="746" y="146"/>
                    </a:lnTo>
                    <a:lnTo>
                      <a:pt x="739" y="169"/>
                    </a:lnTo>
                    <a:lnTo>
                      <a:pt x="730" y="191"/>
                    </a:lnTo>
                    <a:lnTo>
                      <a:pt x="717" y="212"/>
                    </a:lnTo>
                    <a:lnTo>
                      <a:pt x="698" y="231"/>
                    </a:lnTo>
                    <a:lnTo>
                      <a:pt x="676" y="250"/>
                    </a:lnTo>
                    <a:lnTo>
                      <a:pt x="653" y="264"/>
                    </a:lnTo>
                    <a:lnTo>
                      <a:pt x="628" y="275"/>
                    </a:lnTo>
                    <a:lnTo>
                      <a:pt x="602" y="280"/>
                    </a:lnTo>
                    <a:lnTo>
                      <a:pt x="575" y="282"/>
                    </a:lnTo>
                    <a:lnTo>
                      <a:pt x="549" y="280"/>
                    </a:lnTo>
                    <a:lnTo>
                      <a:pt x="523" y="275"/>
                    </a:lnTo>
                    <a:lnTo>
                      <a:pt x="499" y="264"/>
                    </a:lnTo>
                    <a:lnTo>
                      <a:pt x="476" y="250"/>
                    </a:lnTo>
                    <a:lnTo>
                      <a:pt x="455" y="231"/>
                    </a:lnTo>
                    <a:lnTo>
                      <a:pt x="386" y="161"/>
                    </a:lnTo>
                    <a:lnTo>
                      <a:pt x="335" y="179"/>
                    </a:lnTo>
                    <a:lnTo>
                      <a:pt x="283" y="198"/>
                    </a:lnTo>
                    <a:lnTo>
                      <a:pt x="231" y="219"/>
                    </a:lnTo>
                    <a:lnTo>
                      <a:pt x="168" y="248"/>
                    </a:lnTo>
                    <a:lnTo>
                      <a:pt x="149" y="260"/>
                    </a:lnTo>
                    <a:lnTo>
                      <a:pt x="134" y="275"/>
                    </a:lnTo>
                    <a:lnTo>
                      <a:pt x="124" y="292"/>
                    </a:lnTo>
                    <a:lnTo>
                      <a:pt x="117" y="312"/>
                    </a:lnTo>
                    <a:lnTo>
                      <a:pt x="115" y="335"/>
                    </a:lnTo>
                    <a:lnTo>
                      <a:pt x="115" y="1934"/>
                    </a:lnTo>
                    <a:lnTo>
                      <a:pt x="118" y="1955"/>
                    </a:lnTo>
                    <a:lnTo>
                      <a:pt x="126" y="1975"/>
                    </a:lnTo>
                    <a:lnTo>
                      <a:pt x="136" y="1993"/>
                    </a:lnTo>
                    <a:lnTo>
                      <a:pt x="151" y="2009"/>
                    </a:lnTo>
                    <a:lnTo>
                      <a:pt x="168" y="2022"/>
                    </a:lnTo>
                    <a:lnTo>
                      <a:pt x="237" y="2056"/>
                    </a:lnTo>
                    <a:lnTo>
                      <a:pt x="309" y="2087"/>
                    </a:lnTo>
                    <a:lnTo>
                      <a:pt x="384" y="2111"/>
                    </a:lnTo>
                    <a:lnTo>
                      <a:pt x="460" y="2131"/>
                    </a:lnTo>
                    <a:lnTo>
                      <a:pt x="535" y="2145"/>
                    </a:lnTo>
                    <a:lnTo>
                      <a:pt x="613" y="2153"/>
                    </a:lnTo>
                    <a:lnTo>
                      <a:pt x="690" y="2155"/>
                    </a:lnTo>
                    <a:lnTo>
                      <a:pt x="766" y="2153"/>
                    </a:lnTo>
                    <a:lnTo>
                      <a:pt x="844" y="2145"/>
                    </a:lnTo>
                    <a:lnTo>
                      <a:pt x="920" y="2131"/>
                    </a:lnTo>
                    <a:lnTo>
                      <a:pt x="995" y="2111"/>
                    </a:lnTo>
                    <a:lnTo>
                      <a:pt x="1070" y="2087"/>
                    </a:lnTo>
                    <a:lnTo>
                      <a:pt x="1143" y="2056"/>
                    </a:lnTo>
                    <a:lnTo>
                      <a:pt x="1212" y="2022"/>
                    </a:lnTo>
                    <a:lnTo>
                      <a:pt x="1231" y="2009"/>
                    </a:lnTo>
                    <a:lnTo>
                      <a:pt x="1245" y="1995"/>
                    </a:lnTo>
                    <a:lnTo>
                      <a:pt x="1256" y="1977"/>
                    </a:lnTo>
                    <a:lnTo>
                      <a:pt x="1262" y="1957"/>
                    </a:lnTo>
                    <a:lnTo>
                      <a:pt x="1264" y="1934"/>
                    </a:lnTo>
                    <a:lnTo>
                      <a:pt x="1264" y="329"/>
                    </a:lnTo>
                    <a:lnTo>
                      <a:pt x="1261" y="309"/>
                    </a:lnTo>
                    <a:lnTo>
                      <a:pt x="1254" y="289"/>
                    </a:lnTo>
                    <a:lnTo>
                      <a:pt x="1243" y="271"/>
                    </a:lnTo>
                    <a:lnTo>
                      <a:pt x="1229" y="255"/>
                    </a:lnTo>
                    <a:lnTo>
                      <a:pt x="1212" y="242"/>
                    </a:lnTo>
                    <a:lnTo>
                      <a:pt x="1154" y="219"/>
                    </a:lnTo>
                    <a:lnTo>
                      <a:pt x="1077" y="188"/>
                    </a:lnTo>
                    <a:lnTo>
                      <a:pt x="998" y="161"/>
                    </a:lnTo>
                    <a:lnTo>
                      <a:pt x="916" y="141"/>
                    </a:lnTo>
                    <a:lnTo>
                      <a:pt x="834" y="128"/>
                    </a:lnTo>
                    <a:lnTo>
                      <a:pt x="751" y="122"/>
                    </a:lnTo>
                    <a:close/>
                    <a:moveTo>
                      <a:pt x="687" y="0"/>
                    </a:moveTo>
                    <a:lnTo>
                      <a:pt x="763" y="2"/>
                    </a:lnTo>
                    <a:lnTo>
                      <a:pt x="840" y="8"/>
                    </a:lnTo>
                    <a:lnTo>
                      <a:pt x="916" y="20"/>
                    </a:lnTo>
                    <a:lnTo>
                      <a:pt x="990" y="35"/>
                    </a:lnTo>
                    <a:lnTo>
                      <a:pt x="1064" y="55"/>
                    </a:lnTo>
                    <a:lnTo>
                      <a:pt x="1136" y="79"/>
                    </a:lnTo>
                    <a:lnTo>
                      <a:pt x="1207" y="110"/>
                    </a:lnTo>
                    <a:lnTo>
                      <a:pt x="1270" y="138"/>
                    </a:lnTo>
                    <a:lnTo>
                      <a:pt x="1297" y="153"/>
                    </a:lnTo>
                    <a:lnTo>
                      <a:pt x="1321" y="172"/>
                    </a:lnTo>
                    <a:lnTo>
                      <a:pt x="1341" y="193"/>
                    </a:lnTo>
                    <a:lnTo>
                      <a:pt x="1359" y="216"/>
                    </a:lnTo>
                    <a:lnTo>
                      <a:pt x="1373" y="242"/>
                    </a:lnTo>
                    <a:lnTo>
                      <a:pt x="1383" y="270"/>
                    </a:lnTo>
                    <a:lnTo>
                      <a:pt x="1389" y="299"/>
                    </a:lnTo>
                    <a:lnTo>
                      <a:pt x="1392" y="329"/>
                    </a:lnTo>
                    <a:lnTo>
                      <a:pt x="1392" y="1929"/>
                    </a:lnTo>
                    <a:lnTo>
                      <a:pt x="1389" y="1958"/>
                    </a:lnTo>
                    <a:lnTo>
                      <a:pt x="1383" y="1988"/>
                    </a:lnTo>
                    <a:lnTo>
                      <a:pt x="1373" y="2015"/>
                    </a:lnTo>
                    <a:lnTo>
                      <a:pt x="1359" y="2042"/>
                    </a:lnTo>
                    <a:lnTo>
                      <a:pt x="1341" y="2066"/>
                    </a:lnTo>
                    <a:lnTo>
                      <a:pt x="1321" y="2087"/>
                    </a:lnTo>
                    <a:lnTo>
                      <a:pt x="1297" y="2105"/>
                    </a:lnTo>
                    <a:lnTo>
                      <a:pt x="1270" y="2119"/>
                    </a:lnTo>
                    <a:lnTo>
                      <a:pt x="1200" y="2154"/>
                    </a:lnTo>
                    <a:lnTo>
                      <a:pt x="1117" y="2183"/>
                    </a:lnTo>
                    <a:lnTo>
                      <a:pt x="1033" y="2210"/>
                    </a:lnTo>
                    <a:lnTo>
                      <a:pt x="949" y="2230"/>
                    </a:lnTo>
                    <a:lnTo>
                      <a:pt x="864" y="2245"/>
                    </a:lnTo>
                    <a:lnTo>
                      <a:pt x="779" y="2255"/>
                    </a:lnTo>
                    <a:lnTo>
                      <a:pt x="693" y="2258"/>
                    </a:lnTo>
                    <a:lnTo>
                      <a:pt x="607" y="2255"/>
                    </a:lnTo>
                    <a:lnTo>
                      <a:pt x="522" y="2246"/>
                    </a:lnTo>
                    <a:lnTo>
                      <a:pt x="438" y="2232"/>
                    </a:lnTo>
                    <a:lnTo>
                      <a:pt x="354" y="2210"/>
                    </a:lnTo>
                    <a:lnTo>
                      <a:pt x="272" y="2182"/>
                    </a:lnTo>
                    <a:lnTo>
                      <a:pt x="191" y="2149"/>
                    </a:lnTo>
                    <a:lnTo>
                      <a:pt x="121" y="2114"/>
                    </a:lnTo>
                    <a:lnTo>
                      <a:pt x="94" y="2099"/>
                    </a:lnTo>
                    <a:lnTo>
                      <a:pt x="71" y="2080"/>
                    </a:lnTo>
                    <a:lnTo>
                      <a:pt x="50" y="2059"/>
                    </a:lnTo>
                    <a:lnTo>
                      <a:pt x="32" y="2035"/>
                    </a:lnTo>
                    <a:lnTo>
                      <a:pt x="18" y="2010"/>
                    </a:lnTo>
                    <a:lnTo>
                      <a:pt x="8" y="1982"/>
                    </a:lnTo>
                    <a:lnTo>
                      <a:pt x="2" y="1953"/>
                    </a:lnTo>
                    <a:lnTo>
                      <a:pt x="0" y="1923"/>
                    </a:lnTo>
                    <a:lnTo>
                      <a:pt x="0" y="329"/>
                    </a:lnTo>
                    <a:lnTo>
                      <a:pt x="2" y="299"/>
                    </a:lnTo>
                    <a:lnTo>
                      <a:pt x="8" y="270"/>
                    </a:lnTo>
                    <a:lnTo>
                      <a:pt x="18" y="242"/>
                    </a:lnTo>
                    <a:lnTo>
                      <a:pt x="32" y="216"/>
                    </a:lnTo>
                    <a:lnTo>
                      <a:pt x="50" y="193"/>
                    </a:lnTo>
                    <a:lnTo>
                      <a:pt x="71" y="172"/>
                    </a:lnTo>
                    <a:lnTo>
                      <a:pt x="94" y="153"/>
                    </a:lnTo>
                    <a:lnTo>
                      <a:pt x="121" y="138"/>
                    </a:lnTo>
                    <a:lnTo>
                      <a:pt x="184" y="110"/>
                    </a:lnTo>
                    <a:lnTo>
                      <a:pt x="250" y="83"/>
                    </a:lnTo>
                    <a:lnTo>
                      <a:pt x="319" y="57"/>
                    </a:lnTo>
                    <a:lnTo>
                      <a:pt x="392" y="34"/>
                    </a:lnTo>
                    <a:lnTo>
                      <a:pt x="406" y="32"/>
                    </a:lnTo>
                    <a:lnTo>
                      <a:pt x="421" y="34"/>
                    </a:lnTo>
                    <a:lnTo>
                      <a:pt x="437" y="41"/>
                    </a:lnTo>
                    <a:lnTo>
                      <a:pt x="450" y="52"/>
                    </a:lnTo>
                    <a:lnTo>
                      <a:pt x="543" y="145"/>
                    </a:lnTo>
                    <a:lnTo>
                      <a:pt x="557" y="155"/>
                    </a:lnTo>
                    <a:lnTo>
                      <a:pt x="574" y="160"/>
                    </a:lnTo>
                    <a:lnTo>
                      <a:pt x="592" y="160"/>
                    </a:lnTo>
                    <a:lnTo>
                      <a:pt x="608" y="155"/>
                    </a:lnTo>
                    <a:lnTo>
                      <a:pt x="624" y="145"/>
                    </a:lnTo>
                    <a:lnTo>
                      <a:pt x="634" y="130"/>
                    </a:lnTo>
                    <a:lnTo>
                      <a:pt x="640" y="114"/>
                    </a:lnTo>
                    <a:lnTo>
                      <a:pt x="640" y="98"/>
                    </a:lnTo>
                    <a:lnTo>
                      <a:pt x="635" y="81"/>
                    </a:lnTo>
                    <a:lnTo>
                      <a:pt x="632" y="70"/>
                    </a:lnTo>
                    <a:lnTo>
                      <a:pt x="631" y="58"/>
                    </a:lnTo>
                    <a:lnTo>
                      <a:pt x="632" y="47"/>
                    </a:lnTo>
                    <a:lnTo>
                      <a:pt x="635" y="36"/>
                    </a:lnTo>
                    <a:lnTo>
                      <a:pt x="640" y="29"/>
                    </a:lnTo>
                    <a:lnTo>
                      <a:pt x="654" y="13"/>
                    </a:lnTo>
                    <a:lnTo>
                      <a:pt x="670" y="4"/>
                    </a:lnTo>
                    <a:lnTo>
                      <a:pt x="6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Freeform 37"/>
              <p:cNvSpPr>
                <a:spLocks/>
              </p:cNvSpPr>
              <p:nvPr/>
            </p:nvSpPr>
            <p:spPr bwMode="auto">
              <a:xfrm>
                <a:off x="2062" y="1225"/>
                <a:ext cx="115" cy="19"/>
              </a:xfrm>
              <a:custGeom>
                <a:avLst/>
                <a:gdLst>
                  <a:gd name="T0" fmla="*/ 58 w 693"/>
                  <a:gd name="T1" fmla="*/ 0 h 115"/>
                  <a:gd name="T2" fmla="*/ 636 w 693"/>
                  <a:gd name="T3" fmla="*/ 0 h 115"/>
                  <a:gd name="T4" fmla="*/ 655 w 693"/>
                  <a:gd name="T5" fmla="*/ 2 h 115"/>
                  <a:gd name="T6" fmla="*/ 670 w 693"/>
                  <a:gd name="T7" fmla="*/ 10 h 115"/>
                  <a:gd name="T8" fmla="*/ 683 w 693"/>
                  <a:gd name="T9" fmla="*/ 22 h 115"/>
                  <a:gd name="T10" fmla="*/ 690 w 693"/>
                  <a:gd name="T11" fmla="*/ 37 h 115"/>
                  <a:gd name="T12" fmla="*/ 693 w 693"/>
                  <a:gd name="T13" fmla="*/ 57 h 115"/>
                  <a:gd name="T14" fmla="*/ 690 w 693"/>
                  <a:gd name="T15" fmla="*/ 76 h 115"/>
                  <a:gd name="T16" fmla="*/ 683 w 693"/>
                  <a:gd name="T17" fmla="*/ 92 h 115"/>
                  <a:gd name="T18" fmla="*/ 670 w 693"/>
                  <a:gd name="T19" fmla="*/ 105 h 115"/>
                  <a:gd name="T20" fmla="*/ 655 w 693"/>
                  <a:gd name="T21" fmla="*/ 112 h 115"/>
                  <a:gd name="T22" fmla="*/ 636 w 693"/>
                  <a:gd name="T23" fmla="*/ 115 h 115"/>
                  <a:gd name="T24" fmla="*/ 58 w 693"/>
                  <a:gd name="T25" fmla="*/ 115 h 115"/>
                  <a:gd name="T26" fmla="*/ 39 w 693"/>
                  <a:gd name="T27" fmla="*/ 112 h 115"/>
                  <a:gd name="T28" fmla="*/ 22 w 693"/>
                  <a:gd name="T29" fmla="*/ 105 h 115"/>
                  <a:gd name="T30" fmla="*/ 11 w 693"/>
                  <a:gd name="T31" fmla="*/ 92 h 115"/>
                  <a:gd name="T32" fmla="*/ 3 w 693"/>
                  <a:gd name="T33" fmla="*/ 76 h 115"/>
                  <a:gd name="T34" fmla="*/ 0 w 693"/>
                  <a:gd name="T35" fmla="*/ 57 h 115"/>
                  <a:gd name="T36" fmla="*/ 3 w 693"/>
                  <a:gd name="T37" fmla="*/ 37 h 115"/>
                  <a:gd name="T38" fmla="*/ 11 w 693"/>
                  <a:gd name="T39" fmla="*/ 22 h 115"/>
                  <a:gd name="T40" fmla="*/ 22 w 693"/>
                  <a:gd name="T41" fmla="*/ 10 h 115"/>
                  <a:gd name="T42" fmla="*/ 39 w 693"/>
                  <a:gd name="T43" fmla="*/ 2 h 115"/>
                  <a:gd name="T44" fmla="*/ 58 w 693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5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2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7"/>
                    </a:lnTo>
                    <a:lnTo>
                      <a:pt x="693" y="57"/>
                    </a:lnTo>
                    <a:lnTo>
                      <a:pt x="690" y="76"/>
                    </a:lnTo>
                    <a:lnTo>
                      <a:pt x="683" y="92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5"/>
                    </a:lnTo>
                    <a:lnTo>
                      <a:pt x="58" y="115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2"/>
                    </a:lnTo>
                    <a:lnTo>
                      <a:pt x="3" y="76"/>
                    </a:lnTo>
                    <a:lnTo>
                      <a:pt x="0" y="57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2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38"/>
              <p:cNvSpPr>
                <a:spLocks/>
              </p:cNvSpPr>
              <p:nvPr/>
            </p:nvSpPr>
            <p:spPr bwMode="auto">
              <a:xfrm>
                <a:off x="2062" y="1283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6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6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6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6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39"/>
              <p:cNvSpPr>
                <a:spLocks/>
              </p:cNvSpPr>
              <p:nvPr/>
            </p:nvSpPr>
            <p:spPr bwMode="auto">
              <a:xfrm>
                <a:off x="2062" y="1340"/>
                <a:ext cx="115" cy="20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1 h 116"/>
                  <a:gd name="T8" fmla="*/ 683 w 693"/>
                  <a:gd name="T9" fmla="*/ 23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8 h 116"/>
                  <a:gd name="T16" fmla="*/ 683 w 693"/>
                  <a:gd name="T17" fmla="*/ 94 h 116"/>
                  <a:gd name="T18" fmla="*/ 670 w 693"/>
                  <a:gd name="T19" fmla="*/ 105 h 116"/>
                  <a:gd name="T20" fmla="*/ 655 w 693"/>
                  <a:gd name="T21" fmla="*/ 114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4 h 116"/>
                  <a:gd name="T28" fmla="*/ 22 w 693"/>
                  <a:gd name="T29" fmla="*/ 105 h 116"/>
                  <a:gd name="T30" fmla="*/ 11 w 693"/>
                  <a:gd name="T31" fmla="*/ 94 h 116"/>
                  <a:gd name="T32" fmla="*/ 3 w 693"/>
                  <a:gd name="T33" fmla="*/ 78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3 h 116"/>
                  <a:gd name="T40" fmla="*/ 22 w 693"/>
                  <a:gd name="T41" fmla="*/ 11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1"/>
                    </a:lnTo>
                    <a:lnTo>
                      <a:pt x="683" y="23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8"/>
                    </a:lnTo>
                    <a:lnTo>
                      <a:pt x="683" y="94"/>
                    </a:lnTo>
                    <a:lnTo>
                      <a:pt x="670" y="105"/>
                    </a:lnTo>
                    <a:lnTo>
                      <a:pt x="655" y="114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4"/>
                    </a:lnTo>
                    <a:lnTo>
                      <a:pt x="22" y="105"/>
                    </a:lnTo>
                    <a:lnTo>
                      <a:pt x="11" y="94"/>
                    </a:lnTo>
                    <a:lnTo>
                      <a:pt x="3" y="78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2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40"/>
              <p:cNvSpPr>
                <a:spLocks/>
              </p:cNvSpPr>
              <p:nvPr/>
            </p:nvSpPr>
            <p:spPr bwMode="auto">
              <a:xfrm>
                <a:off x="2062" y="1398"/>
                <a:ext cx="115" cy="19"/>
              </a:xfrm>
              <a:custGeom>
                <a:avLst/>
                <a:gdLst>
                  <a:gd name="T0" fmla="*/ 58 w 693"/>
                  <a:gd name="T1" fmla="*/ 0 h 116"/>
                  <a:gd name="T2" fmla="*/ 636 w 693"/>
                  <a:gd name="T3" fmla="*/ 0 h 116"/>
                  <a:gd name="T4" fmla="*/ 655 w 693"/>
                  <a:gd name="T5" fmla="*/ 3 h 116"/>
                  <a:gd name="T6" fmla="*/ 670 w 693"/>
                  <a:gd name="T7" fmla="*/ 10 h 116"/>
                  <a:gd name="T8" fmla="*/ 683 w 693"/>
                  <a:gd name="T9" fmla="*/ 22 h 116"/>
                  <a:gd name="T10" fmla="*/ 690 w 693"/>
                  <a:gd name="T11" fmla="*/ 39 h 116"/>
                  <a:gd name="T12" fmla="*/ 693 w 693"/>
                  <a:gd name="T13" fmla="*/ 58 h 116"/>
                  <a:gd name="T14" fmla="*/ 690 w 693"/>
                  <a:gd name="T15" fmla="*/ 77 h 116"/>
                  <a:gd name="T16" fmla="*/ 683 w 693"/>
                  <a:gd name="T17" fmla="*/ 93 h 116"/>
                  <a:gd name="T18" fmla="*/ 670 w 693"/>
                  <a:gd name="T19" fmla="*/ 105 h 116"/>
                  <a:gd name="T20" fmla="*/ 655 w 693"/>
                  <a:gd name="T21" fmla="*/ 112 h 116"/>
                  <a:gd name="T22" fmla="*/ 636 w 693"/>
                  <a:gd name="T23" fmla="*/ 116 h 116"/>
                  <a:gd name="T24" fmla="*/ 58 w 693"/>
                  <a:gd name="T25" fmla="*/ 116 h 116"/>
                  <a:gd name="T26" fmla="*/ 39 w 693"/>
                  <a:gd name="T27" fmla="*/ 112 h 116"/>
                  <a:gd name="T28" fmla="*/ 22 w 693"/>
                  <a:gd name="T29" fmla="*/ 105 h 116"/>
                  <a:gd name="T30" fmla="*/ 11 w 693"/>
                  <a:gd name="T31" fmla="*/ 93 h 116"/>
                  <a:gd name="T32" fmla="*/ 3 w 693"/>
                  <a:gd name="T33" fmla="*/ 77 h 116"/>
                  <a:gd name="T34" fmla="*/ 0 w 693"/>
                  <a:gd name="T35" fmla="*/ 58 h 116"/>
                  <a:gd name="T36" fmla="*/ 3 w 693"/>
                  <a:gd name="T37" fmla="*/ 39 h 116"/>
                  <a:gd name="T38" fmla="*/ 11 w 693"/>
                  <a:gd name="T39" fmla="*/ 22 h 116"/>
                  <a:gd name="T40" fmla="*/ 22 w 693"/>
                  <a:gd name="T41" fmla="*/ 10 h 116"/>
                  <a:gd name="T42" fmla="*/ 39 w 693"/>
                  <a:gd name="T43" fmla="*/ 3 h 116"/>
                  <a:gd name="T44" fmla="*/ 58 w 693"/>
                  <a:gd name="T4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93" h="116">
                    <a:moveTo>
                      <a:pt x="58" y="0"/>
                    </a:moveTo>
                    <a:lnTo>
                      <a:pt x="636" y="0"/>
                    </a:lnTo>
                    <a:lnTo>
                      <a:pt x="655" y="3"/>
                    </a:lnTo>
                    <a:lnTo>
                      <a:pt x="670" y="10"/>
                    </a:lnTo>
                    <a:lnTo>
                      <a:pt x="683" y="22"/>
                    </a:lnTo>
                    <a:lnTo>
                      <a:pt x="690" y="39"/>
                    </a:lnTo>
                    <a:lnTo>
                      <a:pt x="693" y="58"/>
                    </a:lnTo>
                    <a:lnTo>
                      <a:pt x="690" y="77"/>
                    </a:lnTo>
                    <a:lnTo>
                      <a:pt x="683" y="93"/>
                    </a:lnTo>
                    <a:lnTo>
                      <a:pt x="670" y="105"/>
                    </a:lnTo>
                    <a:lnTo>
                      <a:pt x="655" y="112"/>
                    </a:lnTo>
                    <a:lnTo>
                      <a:pt x="636" y="116"/>
                    </a:lnTo>
                    <a:lnTo>
                      <a:pt x="58" y="116"/>
                    </a:lnTo>
                    <a:lnTo>
                      <a:pt x="39" y="112"/>
                    </a:lnTo>
                    <a:lnTo>
                      <a:pt x="22" y="105"/>
                    </a:lnTo>
                    <a:lnTo>
                      <a:pt x="11" y="93"/>
                    </a:lnTo>
                    <a:lnTo>
                      <a:pt x="3" y="77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2"/>
                    </a:lnTo>
                    <a:lnTo>
                      <a:pt x="22" y="10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41"/>
              <p:cNvSpPr>
                <a:spLocks noEditPoints="1"/>
              </p:cNvSpPr>
              <p:nvPr/>
            </p:nvSpPr>
            <p:spPr bwMode="auto">
              <a:xfrm>
                <a:off x="2274" y="928"/>
                <a:ext cx="84" cy="84"/>
              </a:xfrm>
              <a:custGeom>
                <a:avLst/>
                <a:gdLst>
                  <a:gd name="T0" fmla="*/ 320 w 509"/>
                  <a:gd name="T1" fmla="*/ 112 h 508"/>
                  <a:gd name="T2" fmla="*/ 294 w 509"/>
                  <a:gd name="T3" fmla="*/ 126 h 508"/>
                  <a:gd name="T4" fmla="*/ 122 w 509"/>
                  <a:gd name="T5" fmla="*/ 304 h 508"/>
                  <a:gd name="T6" fmla="*/ 117 w 509"/>
                  <a:gd name="T7" fmla="*/ 337 h 508"/>
                  <a:gd name="T8" fmla="*/ 133 w 509"/>
                  <a:gd name="T9" fmla="*/ 369 h 508"/>
                  <a:gd name="T10" fmla="*/ 165 w 509"/>
                  <a:gd name="T11" fmla="*/ 386 h 508"/>
                  <a:gd name="T12" fmla="*/ 199 w 509"/>
                  <a:gd name="T13" fmla="*/ 381 h 508"/>
                  <a:gd name="T14" fmla="*/ 375 w 509"/>
                  <a:gd name="T15" fmla="*/ 207 h 508"/>
                  <a:gd name="T16" fmla="*/ 391 w 509"/>
                  <a:gd name="T17" fmla="*/ 183 h 508"/>
                  <a:gd name="T18" fmla="*/ 391 w 509"/>
                  <a:gd name="T19" fmla="*/ 151 h 508"/>
                  <a:gd name="T20" fmla="*/ 375 w 509"/>
                  <a:gd name="T21" fmla="*/ 126 h 508"/>
                  <a:gd name="T22" fmla="*/ 351 w 509"/>
                  <a:gd name="T23" fmla="*/ 112 h 508"/>
                  <a:gd name="T24" fmla="*/ 338 w 509"/>
                  <a:gd name="T25" fmla="*/ 0 h 508"/>
                  <a:gd name="T26" fmla="*/ 389 w 509"/>
                  <a:gd name="T27" fmla="*/ 8 h 508"/>
                  <a:gd name="T28" fmla="*/ 436 w 509"/>
                  <a:gd name="T29" fmla="*/ 33 h 508"/>
                  <a:gd name="T30" fmla="*/ 475 w 509"/>
                  <a:gd name="T31" fmla="*/ 73 h 508"/>
                  <a:gd name="T32" fmla="*/ 500 w 509"/>
                  <a:gd name="T33" fmla="*/ 120 h 508"/>
                  <a:gd name="T34" fmla="*/ 509 w 509"/>
                  <a:gd name="T35" fmla="*/ 173 h 508"/>
                  <a:gd name="T36" fmla="*/ 500 w 509"/>
                  <a:gd name="T37" fmla="*/ 227 h 508"/>
                  <a:gd name="T38" fmla="*/ 475 w 509"/>
                  <a:gd name="T39" fmla="*/ 275 h 508"/>
                  <a:gd name="T40" fmla="*/ 294 w 509"/>
                  <a:gd name="T41" fmla="*/ 456 h 508"/>
                  <a:gd name="T42" fmla="*/ 249 w 509"/>
                  <a:gd name="T43" fmla="*/ 489 h 508"/>
                  <a:gd name="T44" fmla="*/ 199 w 509"/>
                  <a:gd name="T45" fmla="*/ 506 h 508"/>
                  <a:gd name="T46" fmla="*/ 146 w 509"/>
                  <a:gd name="T47" fmla="*/ 506 h 508"/>
                  <a:gd name="T48" fmla="*/ 97 w 509"/>
                  <a:gd name="T49" fmla="*/ 489 h 508"/>
                  <a:gd name="T50" fmla="*/ 53 w 509"/>
                  <a:gd name="T51" fmla="*/ 456 h 508"/>
                  <a:gd name="T52" fmla="*/ 19 w 509"/>
                  <a:gd name="T53" fmla="*/ 410 h 508"/>
                  <a:gd name="T54" fmla="*/ 2 w 509"/>
                  <a:gd name="T55" fmla="*/ 359 h 508"/>
                  <a:gd name="T56" fmla="*/ 2 w 509"/>
                  <a:gd name="T57" fmla="*/ 306 h 508"/>
                  <a:gd name="T58" fmla="*/ 19 w 509"/>
                  <a:gd name="T59" fmla="*/ 257 h 508"/>
                  <a:gd name="T60" fmla="*/ 53 w 509"/>
                  <a:gd name="T61" fmla="*/ 213 h 508"/>
                  <a:gd name="T62" fmla="*/ 236 w 509"/>
                  <a:gd name="T63" fmla="*/ 33 h 508"/>
                  <a:gd name="T64" fmla="*/ 285 w 509"/>
                  <a:gd name="T65" fmla="*/ 8 h 508"/>
                  <a:gd name="T66" fmla="*/ 338 w 509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9" h="508">
                    <a:moveTo>
                      <a:pt x="335" y="109"/>
                    </a:moveTo>
                    <a:lnTo>
                      <a:pt x="320" y="112"/>
                    </a:lnTo>
                    <a:lnTo>
                      <a:pt x="307" y="117"/>
                    </a:lnTo>
                    <a:lnTo>
                      <a:pt x="294" y="126"/>
                    </a:lnTo>
                    <a:lnTo>
                      <a:pt x="133" y="288"/>
                    </a:lnTo>
                    <a:lnTo>
                      <a:pt x="122" y="304"/>
                    </a:lnTo>
                    <a:lnTo>
                      <a:pt x="117" y="321"/>
                    </a:lnTo>
                    <a:lnTo>
                      <a:pt x="117" y="337"/>
                    </a:lnTo>
                    <a:lnTo>
                      <a:pt x="122" y="354"/>
                    </a:lnTo>
                    <a:lnTo>
                      <a:pt x="133" y="369"/>
                    </a:lnTo>
                    <a:lnTo>
                      <a:pt x="148" y="381"/>
                    </a:lnTo>
                    <a:lnTo>
                      <a:pt x="165" y="386"/>
                    </a:lnTo>
                    <a:lnTo>
                      <a:pt x="182" y="386"/>
                    </a:lnTo>
                    <a:lnTo>
                      <a:pt x="199" y="381"/>
                    </a:lnTo>
                    <a:lnTo>
                      <a:pt x="214" y="369"/>
                    </a:lnTo>
                    <a:lnTo>
                      <a:pt x="375" y="207"/>
                    </a:lnTo>
                    <a:lnTo>
                      <a:pt x="385" y="196"/>
                    </a:lnTo>
                    <a:lnTo>
                      <a:pt x="391" y="183"/>
                    </a:lnTo>
                    <a:lnTo>
                      <a:pt x="393" y="167"/>
                    </a:lnTo>
                    <a:lnTo>
                      <a:pt x="391" y="151"/>
                    </a:lnTo>
                    <a:lnTo>
                      <a:pt x="385" y="139"/>
                    </a:lnTo>
                    <a:lnTo>
                      <a:pt x="375" y="126"/>
                    </a:lnTo>
                    <a:lnTo>
                      <a:pt x="364" y="117"/>
                    </a:lnTo>
                    <a:lnTo>
                      <a:pt x="351" y="112"/>
                    </a:lnTo>
                    <a:lnTo>
                      <a:pt x="335" y="109"/>
                    </a:lnTo>
                    <a:close/>
                    <a:moveTo>
                      <a:pt x="338" y="0"/>
                    </a:moveTo>
                    <a:lnTo>
                      <a:pt x="364" y="2"/>
                    </a:lnTo>
                    <a:lnTo>
                      <a:pt x="389" y="8"/>
                    </a:lnTo>
                    <a:lnTo>
                      <a:pt x="413" y="18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90" y="96"/>
                    </a:lnTo>
                    <a:lnTo>
                      <a:pt x="500" y="120"/>
                    </a:lnTo>
                    <a:lnTo>
                      <a:pt x="507" y="146"/>
                    </a:lnTo>
                    <a:lnTo>
                      <a:pt x="509" y="173"/>
                    </a:lnTo>
                    <a:lnTo>
                      <a:pt x="507" y="201"/>
                    </a:lnTo>
                    <a:lnTo>
                      <a:pt x="500" y="227"/>
                    </a:lnTo>
                    <a:lnTo>
                      <a:pt x="490" y="252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2" y="475"/>
                    </a:lnTo>
                    <a:lnTo>
                      <a:pt x="249" y="489"/>
                    </a:lnTo>
                    <a:lnTo>
                      <a:pt x="224" y="499"/>
                    </a:lnTo>
                    <a:lnTo>
                      <a:pt x="199" y="506"/>
                    </a:lnTo>
                    <a:lnTo>
                      <a:pt x="174" y="508"/>
                    </a:lnTo>
                    <a:lnTo>
                      <a:pt x="146" y="506"/>
                    </a:lnTo>
                    <a:lnTo>
                      <a:pt x="121" y="499"/>
                    </a:lnTo>
                    <a:lnTo>
                      <a:pt x="97" y="489"/>
                    </a:lnTo>
                    <a:lnTo>
                      <a:pt x="74" y="475"/>
                    </a:lnTo>
                    <a:lnTo>
                      <a:pt x="53" y="456"/>
                    </a:lnTo>
                    <a:lnTo>
                      <a:pt x="34" y="434"/>
                    </a:lnTo>
                    <a:lnTo>
                      <a:pt x="19" y="410"/>
                    </a:lnTo>
                    <a:lnTo>
                      <a:pt x="9" y="385"/>
                    </a:lnTo>
                    <a:lnTo>
                      <a:pt x="2" y="359"/>
                    </a:lnTo>
                    <a:lnTo>
                      <a:pt x="0" y="332"/>
                    </a:lnTo>
                    <a:lnTo>
                      <a:pt x="2" y="306"/>
                    </a:lnTo>
                    <a:lnTo>
                      <a:pt x="9" y="281"/>
                    </a:lnTo>
                    <a:lnTo>
                      <a:pt x="19" y="257"/>
                    </a:lnTo>
                    <a:lnTo>
                      <a:pt x="34" y="233"/>
                    </a:lnTo>
                    <a:lnTo>
                      <a:pt x="53" y="213"/>
                    </a:lnTo>
                    <a:lnTo>
                      <a:pt x="214" y="52"/>
                    </a:lnTo>
                    <a:lnTo>
                      <a:pt x="236" y="33"/>
                    </a:lnTo>
                    <a:lnTo>
                      <a:pt x="260" y="18"/>
                    </a:lnTo>
                    <a:lnTo>
                      <a:pt x="285" y="8"/>
                    </a:lnTo>
                    <a:lnTo>
                      <a:pt x="311" y="2"/>
                    </a:lnTo>
                    <a:lnTo>
                      <a:pt x="3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42"/>
              <p:cNvSpPr>
                <a:spLocks noEditPoints="1"/>
              </p:cNvSpPr>
              <p:nvPr/>
            </p:nvSpPr>
            <p:spPr bwMode="auto">
              <a:xfrm>
                <a:off x="2192" y="1008"/>
                <a:ext cx="85" cy="85"/>
              </a:xfrm>
              <a:custGeom>
                <a:avLst/>
                <a:gdLst>
                  <a:gd name="T0" fmla="*/ 319 w 508"/>
                  <a:gd name="T1" fmla="*/ 117 h 508"/>
                  <a:gd name="T2" fmla="*/ 294 w 508"/>
                  <a:gd name="T3" fmla="*/ 133 h 508"/>
                  <a:gd name="T4" fmla="*/ 122 w 508"/>
                  <a:gd name="T5" fmla="*/ 310 h 508"/>
                  <a:gd name="T6" fmla="*/ 116 w 508"/>
                  <a:gd name="T7" fmla="*/ 343 h 508"/>
                  <a:gd name="T8" fmla="*/ 132 w 508"/>
                  <a:gd name="T9" fmla="*/ 375 h 508"/>
                  <a:gd name="T10" fmla="*/ 165 w 508"/>
                  <a:gd name="T11" fmla="*/ 392 h 508"/>
                  <a:gd name="T12" fmla="*/ 198 w 508"/>
                  <a:gd name="T13" fmla="*/ 386 h 508"/>
                  <a:gd name="T14" fmla="*/ 375 w 508"/>
                  <a:gd name="T15" fmla="*/ 214 h 508"/>
                  <a:gd name="T16" fmla="*/ 391 w 508"/>
                  <a:gd name="T17" fmla="*/ 189 h 508"/>
                  <a:gd name="T18" fmla="*/ 391 w 508"/>
                  <a:gd name="T19" fmla="*/ 157 h 508"/>
                  <a:gd name="T20" fmla="*/ 375 w 508"/>
                  <a:gd name="T21" fmla="*/ 133 h 508"/>
                  <a:gd name="T22" fmla="*/ 351 w 508"/>
                  <a:gd name="T23" fmla="*/ 117 h 508"/>
                  <a:gd name="T24" fmla="*/ 337 w 508"/>
                  <a:gd name="T25" fmla="*/ 0 h 508"/>
                  <a:gd name="T26" fmla="*/ 388 w 508"/>
                  <a:gd name="T27" fmla="*/ 8 h 508"/>
                  <a:gd name="T28" fmla="*/ 436 w 508"/>
                  <a:gd name="T29" fmla="*/ 33 h 508"/>
                  <a:gd name="T30" fmla="*/ 475 w 508"/>
                  <a:gd name="T31" fmla="*/ 73 h 508"/>
                  <a:gd name="T32" fmla="*/ 500 w 508"/>
                  <a:gd name="T33" fmla="*/ 120 h 508"/>
                  <a:gd name="T34" fmla="*/ 508 w 508"/>
                  <a:gd name="T35" fmla="*/ 173 h 508"/>
                  <a:gd name="T36" fmla="*/ 500 w 508"/>
                  <a:gd name="T37" fmla="*/ 228 h 508"/>
                  <a:gd name="T38" fmla="*/ 475 w 508"/>
                  <a:gd name="T39" fmla="*/ 275 h 508"/>
                  <a:gd name="T40" fmla="*/ 294 w 508"/>
                  <a:gd name="T41" fmla="*/ 456 h 508"/>
                  <a:gd name="T42" fmla="*/ 250 w 508"/>
                  <a:gd name="T43" fmla="*/ 491 h 508"/>
                  <a:gd name="T44" fmla="*/ 200 w 508"/>
                  <a:gd name="T45" fmla="*/ 506 h 508"/>
                  <a:gd name="T46" fmla="*/ 146 w 508"/>
                  <a:gd name="T47" fmla="*/ 506 h 508"/>
                  <a:gd name="T48" fmla="*/ 96 w 508"/>
                  <a:gd name="T49" fmla="*/ 489 h 508"/>
                  <a:gd name="T50" fmla="*/ 51 w 508"/>
                  <a:gd name="T51" fmla="*/ 456 h 508"/>
                  <a:gd name="T52" fmla="*/ 19 w 508"/>
                  <a:gd name="T53" fmla="*/ 411 h 508"/>
                  <a:gd name="T54" fmla="*/ 2 w 508"/>
                  <a:gd name="T55" fmla="*/ 359 h 508"/>
                  <a:gd name="T56" fmla="*/ 2 w 508"/>
                  <a:gd name="T57" fmla="*/ 306 h 508"/>
                  <a:gd name="T58" fmla="*/ 19 w 508"/>
                  <a:gd name="T59" fmla="*/ 256 h 508"/>
                  <a:gd name="T60" fmla="*/ 51 w 508"/>
                  <a:gd name="T61" fmla="*/ 214 h 508"/>
                  <a:gd name="T62" fmla="*/ 235 w 508"/>
                  <a:gd name="T63" fmla="*/ 33 h 508"/>
                  <a:gd name="T64" fmla="*/ 284 w 508"/>
                  <a:gd name="T65" fmla="*/ 8 h 508"/>
                  <a:gd name="T66" fmla="*/ 337 w 508"/>
                  <a:gd name="T67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08" h="508">
                    <a:moveTo>
                      <a:pt x="335" y="115"/>
                    </a:moveTo>
                    <a:lnTo>
                      <a:pt x="319" y="117"/>
                    </a:lnTo>
                    <a:lnTo>
                      <a:pt x="305" y="123"/>
                    </a:lnTo>
                    <a:lnTo>
                      <a:pt x="294" y="133"/>
                    </a:lnTo>
                    <a:lnTo>
                      <a:pt x="132" y="294"/>
                    </a:lnTo>
                    <a:lnTo>
                      <a:pt x="122" y="310"/>
                    </a:lnTo>
                    <a:lnTo>
                      <a:pt x="116" y="326"/>
                    </a:lnTo>
                    <a:lnTo>
                      <a:pt x="116" y="343"/>
                    </a:lnTo>
                    <a:lnTo>
                      <a:pt x="122" y="360"/>
                    </a:lnTo>
                    <a:lnTo>
                      <a:pt x="132" y="375"/>
                    </a:lnTo>
                    <a:lnTo>
                      <a:pt x="148" y="386"/>
                    </a:lnTo>
                    <a:lnTo>
                      <a:pt x="165" y="392"/>
                    </a:lnTo>
                    <a:lnTo>
                      <a:pt x="181" y="392"/>
                    </a:lnTo>
                    <a:lnTo>
                      <a:pt x="198" y="386"/>
                    </a:lnTo>
                    <a:lnTo>
                      <a:pt x="213" y="375"/>
                    </a:lnTo>
                    <a:lnTo>
                      <a:pt x="375" y="214"/>
                    </a:lnTo>
                    <a:lnTo>
                      <a:pt x="384" y="201"/>
                    </a:lnTo>
                    <a:lnTo>
                      <a:pt x="391" y="189"/>
                    </a:lnTo>
                    <a:lnTo>
                      <a:pt x="393" y="173"/>
                    </a:lnTo>
                    <a:lnTo>
                      <a:pt x="391" y="157"/>
                    </a:lnTo>
                    <a:lnTo>
                      <a:pt x="384" y="145"/>
                    </a:lnTo>
                    <a:lnTo>
                      <a:pt x="375" y="133"/>
                    </a:lnTo>
                    <a:lnTo>
                      <a:pt x="363" y="123"/>
                    </a:lnTo>
                    <a:lnTo>
                      <a:pt x="351" y="117"/>
                    </a:lnTo>
                    <a:lnTo>
                      <a:pt x="335" y="115"/>
                    </a:lnTo>
                    <a:close/>
                    <a:moveTo>
                      <a:pt x="337" y="0"/>
                    </a:moveTo>
                    <a:lnTo>
                      <a:pt x="363" y="2"/>
                    </a:lnTo>
                    <a:lnTo>
                      <a:pt x="388" y="8"/>
                    </a:lnTo>
                    <a:lnTo>
                      <a:pt x="413" y="19"/>
                    </a:lnTo>
                    <a:lnTo>
                      <a:pt x="436" y="33"/>
                    </a:lnTo>
                    <a:lnTo>
                      <a:pt x="456" y="52"/>
                    </a:lnTo>
                    <a:lnTo>
                      <a:pt x="475" y="73"/>
                    </a:lnTo>
                    <a:lnTo>
                      <a:pt x="489" y="96"/>
                    </a:lnTo>
                    <a:lnTo>
                      <a:pt x="500" y="120"/>
                    </a:lnTo>
                    <a:lnTo>
                      <a:pt x="506" y="146"/>
                    </a:lnTo>
                    <a:lnTo>
                      <a:pt x="508" y="173"/>
                    </a:lnTo>
                    <a:lnTo>
                      <a:pt x="506" y="200"/>
                    </a:lnTo>
                    <a:lnTo>
                      <a:pt x="500" y="228"/>
                    </a:lnTo>
                    <a:lnTo>
                      <a:pt x="489" y="253"/>
                    </a:lnTo>
                    <a:lnTo>
                      <a:pt x="475" y="275"/>
                    </a:lnTo>
                    <a:lnTo>
                      <a:pt x="456" y="294"/>
                    </a:lnTo>
                    <a:lnTo>
                      <a:pt x="294" y="456"/>
                    </a:lnTo>
                    <a:lnTo>
                      <a:pt x="273" y="477"/>
                    </a:lnTo>
                    <a:lnTo>
                      <a:pt x="250" y="491"/>
                    </a:lnTo>
                    <a:lnTo>
                      <a:pt x="226" y="502"/>
                    </a:lnTo>
                    <a:lnTo>
                      <a:pt x="200" y="506"/>
                    </a:lnTo>
                    <a:lnTo>
                      <a:pt x="173" y="508"/>
                    </a:lnTo>
                    <a:lnTo>
                      <a:pt x="146" y="506"/>
                    </a:lnTo>
                    <a:lnTo>
                      <a:pt x="121" y="500"/>
                    </a:lnTo>
                    <a:lnTo>
                      <a:pt x="96" y="489"/>
                    </a:lnTo>
                    <a:lnTo>
                      <a:pt x="73" y="475"/>
                    </a:lnTo>
                    <a:lnTo>
                      <a:pt x="51" y="456"/>
                    </a:lnTo>
                    <a:lnTo>
                      <a:pt x="33" y="435"/>
                    </a:lnTo>
                    <a:lnTo>
                      <a:pt x="19" y="411"/>
                    </a:lnTo>
                    <a:lnTo>
                      <a:pt x="8" y="385"/>
                    </a:lnTo>
                    <a:lnTo>
                      <a:pt x="2" y="359"/>
                    </a:lnTo>
                    <a:lnTo>
                      <a:pt x="0" y="333"/>
                    </a:lnTo>
                    <a:lnTo>
                      <a:pt x="2" y="306"/>
                    </a:lnTo>
                    <a:lnTo>
                      <a:pt x="8" y="281"/>
                    </a:lnTo>
                    <a:lnTo>
                      <a:pt x="19" y="256"/>
                    </a:lnTo>
                    <a:lnTo>
                      <a:pt x="33" y="234"/>
                    </a:lnTo>
                    <a:lnTo>
                      <a:pt x="51" y="214"/>
                    </a:lnTo>
                    <a:lnTo>
                      <a:pt x="213" y="52"/>
                    </a:lnTo>
                    <a:lnTo>
                      <a:pt x="235" y="33"/>
                    </a:lnTo>
                    <a:lnTo>
                      <a:pt x="259" y="19"/>
                    </a:lnTo>
                    <a:lnTo>
                      <a:pt x="284" y="8"/>
                    </a:lnTo>
                    <a:lnTo>
                      <a:pt x="311" y="2"/>
                    </a:lnTo>
                    <a:lnTo>
                      <a:pt x="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43"/>
              <p:cNvSpPr>
                <a:spLocks/>
              </p:cNvSpPr>
              <p:nvPr/>
            </p:nvSpPr>
            <p:spPr bwMode="auto">
              <a:xfrm>
                <a:off x="2251" y="987"/>
                <a:ext cx="47" cy="46"/>
              </a:xfrm>
              <a:custGeom>
                <a:avLst/>
                <a:gdLst>
                  <a:gd name="T0" fmla="*/ 210 w 276"/>
                  <a:gd name="T1" fmla="*/ 0 h 276"/>
                  <a:gd name="T2" fmla="*/ 228 w 276"/>
                  <a:gd name="T3" fmla="*/ 0 h 276"/>
                  <a:gd name="T4" fmla="*/ 245 w 276"/>
                  <a:gd name="T5" fmla="*/ 5 h 276"/>
                  <a:gd name="T6" fmla="*/ 259 w 276"/>
                  <a:gd name="T7" fmla="*/ 16 h 276"/>
                  <a:gd name="T8" fmla="*/ 271 w 276"/>
                  <a:gd name="T9" fmla="*/ 31 h 276"/>
                  <a:gd name="T10" fmla="*/ 276 w 276"/>
                  <a:gd name="T11" fmla="*/ 48 h 276"/>
                  <a:gd name="T12" fmla="*/ 276 w 276"/>
                  <a:gd name="T13" fmla="*/ 65 h 276"/>
                  <a:gd name="T14" fmla="*/ 271 w 276"/>
                  <a:gd name="T15" fmla="*/ 81 h 276"/>
                  <a:gd name="T16" fmla="*/ 259 w 276"/>
                  <a:gd name="T17" fmla="*/ 97 h 276"/>
                  <a:gd name="T18" fmla="*/ 98 w 276"/>
                  <a:gd name="T19" fmla="*/ 259 h 276"/>
                  <a:gd name="T20" fmla="*/ 86 w 276"/>
                  <a:gd name="T21" fmla="*/ 269 h 276"/>
                  <a:gd name="T22" fmla="*/ 72 w 276"/>
                  <a:gd name="T23" fmla="*/ 274 h 276"/>
                  <a:gd name="T24" fmla="*/ 58 w 276"/>
                  <a:gd name="T25" fmla="*/ 276 h 276"/>
                  <a:gd name="T26" fmla="*/ 42 w 276"/>
                  <a:gd name="T27" fmla="*/ 274 h 276"/>
                  <a:gd name="T28" fmla="*/ 28 w 276"/>
                  <a:gd name="T29" fmla="*/ 269 h 276"/>
                  <a:gd name="T30" fmla="*/ 17 w 276"/>
                  <a:gd name="T31" fmla="*/ 259 h 276"/>
                  <a:gd name="T32" fmla="*/ 6 w 276"/>
                  <a:gd name="T33" fmla="*/ 243 h 276"/>
                  <a:gd name="T34" fmla="*/ 0 w 276"/>
                  <a:gd name="T35" fmla="*/ 227 h 276"/>
                  <a:gd name="T36" fmla="*/ 0 w 276"/>
                  <a:gd name="T37" fmla="*/ 210 h 276"/>
                  <a:gd name="T38" fmla="*/ 6 w 276"/>
                  <a:gd name="T39" fmla="*/ 193 h 276"/>
                  <a:gd name="T40" fmla="*/ 17 w 276"/>
                  <a:gd name="T41" fmla="*/ 178 h 276"/>
                  <a:gd name="T42" fmla="*/ 179 w 276"/>
                  <a:gd name="T43" fmla="*/ 16 h 276"/>
                  <a:gd name="T44" fmla="*/ 193 w 276"/>
                  <a:gd name="T45" fmla="*/ 5 h 276"/>
                  <a:gd name="T46" fmla="*/ 210 w 276"/>
                  <a:gd name="T4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6" h="276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5"/>
                    </a:lnTo>
                    <a:lnTo>
                      <a:pt x="259" y="16"/>
                    </a:lnTo>
                    <a:lnTo>
                      <a:pt x="271" y="31"/>
                    </a:lnTo>
                    <a:lnTo>
                      <a:pt x="276" y="48"/>
                    </a:lnTo>
                    <a:lnTo>
                      <a:pt x="276" y="65"/>
                    </a:lnTo>
                    <a:lnTo>
                      <a:pt x="271" y="81"/>
                    </a:lnTo>
                    <a:lnTo>
                      <a:pt x="259" y="97"/>
                    </a:lnTo>
                    <a:lnTo>
                      <a:pt x="98" y="259"/>
                    </a:lnTo>
                    <a:lnTo>
                      <a:pt x="86" y="269"/>
                    </a:lnTo>
                    <a:lnTo>
                      <a:pt x="72" y="274"/>
                    </a:lnTo>
                    <a:lnTo>
                      <a:pt x="58" y="276"/>
                    </a:lnTo>
                    <a:lnTo>
                      <a:pt x="42" y="274"/>
                    </a:lnTo>
                    <a:lnTo>
                      <a:pt x="28" y="269"/>
                    </a:lnTo>
                    <a:lnTo>
                      <a:pt x="17" y="259"/>
                    </a:lnTo>
                    <a:lnTo>
                      <a:pt x="6" y="243"/>
                    </a:lnTo>
                    <a:lnTo>
                      <a:pt x="0" y="227"/>
                    </a:lnTo>
                    <a:lnTo>
                      <a:pt x="0" y="210"/>
                    </a:lnTo>
                    <a:lnTo>
                      <a:pt x="6" y="193"/>
                    </a:lnTo>
                    <a:lnTo>
                      <a:pt x="17" y="178"/>
                    </a:lnTo>
                    <a:lnTo>
                      <a:pt x="179" y="16"/>
                    </a:lnTo>
                    <a:lnTo>
                      <a:pt x="193" y="5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44"/>
              <p:cNvSpPr>
                <a:spLocks/>
              </p:cNvSpPr>
              <p:nvPr/>
            </p:nvSpPr>
            <p:spPr bwMode="auto">
              <a:xfrm>
                <a:off x="2170" y="1069"/>
                <a:ext cx="46" cy="46"/>
              </a:xfrm>
              <a:custGeom>
                <a:avLst/>
                <a:gdLst>
                  <a:gd name="T0" fmla="*/ 210 w 277"/>
                  <a:gd name="T1" fmla="*/ 0 h 277"/>
                  <a:gd name="T2" fmla="*/ 228 w 277"/>
                  <a:gd name="T3" fmla="*/ 0 h 277"/>
                  <a:gd name="T4" fmla="*/ 245 w 277"/>
                  <a:gd name="T5" fmla="*/ 6 h 277"/>
                  <a:gd name="T6" fmla="*/ 260 w 277"/>
                  <a:gd name="T7" fmla="*/ 17 h 277"/>
                  <a:gd name="T8" fmla="*/ 270 w 277"/>
                  <a:gd name="T9" fmla="*/ 32 h 277"/>
                  <a:gd name="T10" fmla="*/ 277 w 277"/>
                  <a:gd name="T11" fmla="*/ 49 h 277"/>
                  <a:gd name="T12" fmla="*/ 277 w 277"/>
                  <a:gd name="T13" fmla="*/ 66 h 277"/>
                  <a:gd name="T14" fmla="*/ 270 w 277"/>
                  <a:gd name="T15" fmla="*/ 83 h 277"/>
                  <a:gd name="T16" fmla="*/ 260 w 277"/>
                  <a:gd name="T17" fmla="*/ 98 h 277"/>
                  <a:gd name="T18" fmla="*/ 103 w 277"/>
                  <a:gd name="T19" fmla="*/ 260 h 277"/>
                  <a:gd name="T20" fmla="*/ 91 w 277"/>
                  <a:gd name="T21" fmla="*/ 269 h 277"/>
                  <a:gd name="T22" fmla="*/ 75 w 277"/>
                  <a:gd name="T23" fmla="*/ 275 h 277"/>
                  <a:gd name="T24" fmla="*/ 57 w 277"/>
                  <a:gd name="T25" fmla="*/ 277 h 277"/>
                  <a:gd name="T26" fmla="*/ 42 w 277"/>
                  <a:gd name="T27" fmla="*/ 275 h 277"/>
                  <a:gd name="T28" fmla="*/ 29 w 277"/>
                  <a:gd name="T29" fmla="*/ 269 h 277"/>
                  <a:gd name="T30" fmla="*/ 17 w 277"/>
                  <a:gd name="T31" fmla="*/ 260 h 277"/>
                  <a:gd name="T32" fmla="*/ 6 w 277"/>
                  <a:gd name="T33" fmla="*/ 244 h 277"/>
                  <a:gd name="T34" fmla="*/ 0 w 277"/>
                  <a:gd name="T35" fmla="*/ 228 h 277"/>
                  <a:gd name="T36" fmla="*/ 0 w 277"/>
                  <a:gd name="T37" fmla="*/ 210 h 277"/>
                  <a:gd name="T38" fmla="*/ 6 w 277"/>
                  <a:gd name="T39" fmla="*/ 194 h 277"/>
                  <a:gd name="T40" fmla="*/ 17 w 277"/>
                  <a:gd name="T41" fmla="*/ 179 h 277"/>
                  <a:gd name="T42" fmla="*/ 179 w 277"/>
                  <a:gd name="T43" fmla="*/ 17 h 277"/>
                  <a:gd name="T44" fmla="*/ 194 w 277"/>
                  <a:gd name="T45" fmla="*/ 6 h 277"/>
                  <a:gd name="T46" fmla="*/ 210 w 277"/>
                  <a:gd name="T4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7" h="277">
                    <a:moveTo>
                      <a:pt x="210" y="0"/>
                    </a:moveTo>
                    <a:lnTo>
                      <a:pt x="228" y="0"/>
                    </a:lnTo>
                    <a:lnTo>
                      <a:pt x="245" y="6"/>
                    </a:lnTo>
                    <a:lnTo>
                      <a:pt x="260" y="17"/>
                    </a:lnTo>
                    <a:lnTo>
                      <a:pt x="270" y="32"/>
                    </a:lnTo>
                    <a:lnTo>
                      <a:pt x="277" y="49"/>
                    </a:lnTo>
                    <a:lnTo>
                      <a:pt x="277" y="66"/>
                    </a:lnTo>
                    <a:lnTo>
                      <a:pt x="270" y="83"/>
                    </a:lnTo>
                    <a:lnTo>
                      <a:pt x="260" y="98"/>
                    </a:lnTo>
                    <a:lnTo>
                      <a:pt x="103" y="260"/>
                    </a:lnTo>
                    <a:lnTo>
                      <a:pt x="91" y="269"/>
                    </a:lnTo>
                    <a:lnTo>
                      <a:pt x="75" y="275"/>
                    </a:lnTo>
                    <a:lnTo>
                      <a:pt x="57" y="277"/>
                    </a:lnTo>
                    <a:lnTo>
                      <a:pt x="42" y="275"/>
                    </a:lnTo>
                    <a:lnTo>
                      <a:pt x="29" y="269"/>
                    </a:lnTo>
                    <a:lnTo>
                      <a:pt x="17" y="260"/>
                    </a:lnTo>
                    <a:lnTo>
                      <a:pt x="6" y="244"/>
                    </a:lnTo>
                    <a:lnTo>
                      <a:pt x="0" y="228"/>
                    </a:lnTo>
                    <a:lnTo>
                      <a:pt x="0" y="210"/>
                    </a:lnTo>
                    <a:lnTo>
                      <a:pt x="6" y="194"/>
                    </a:lnTo>
                    <a:lnTo>
                      <a:pt x="17" y="179"/>
                    </a:lnTo>
                    <a:lnTo>
                      <a:pt x="179" y="17"/>
                    </a:lnTo>
                    <a:lnTo>
                      <a:pt x="194" y="6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45"/>
              <p:cNvSpPr>
                <a:spLocks noEditPoints="1"/>
              </p:cNvSpPr>
              <p:nvPr/>
            </p:nvSpPr>
            <p:spPr bwMode="auto">
              <a:xfrm>
                <a:off x="2112" y="1092"/>
                <a:ext cx="83" cy="63"/>
              </a:xfrm>
              <a:custGeom>
                <a:avLst/>
                <a:gdLst>
                  <a:gd name="T0" fmla="*/ 335 w 494"/>
                  <a:gd name="T1" fmla="*/ 106 h 377"/>
                  <a:gd name="T2" fmla="*/ 318 w 494"/>
                  <a:gd name="T3" fmla="*/ 106 h 377"/>
                  <a:gd name="T4" fmla="*/ 301 w 494"/>
                  <a:gd name="T5" fmla="*/ 111 h 377"/>
                  <a:gd name="T6" fmla="*/ 287 w 494"/>
                  <a:gd name="T7" fmla="*/ 123 h 377"/>
                  <a:gd name="T8" fmla="*/ 176 w 494"/>
                  <a:gd name="T9" fmla="*/ 232 h 377"/>
                  <a:gd name="T10" fmla="*/ 222 w 494"/>
                  <a:gd name="T11" fmla="*/ 238 h 377"/>
                  <a:gd name="T12" fmla="*/ 269 w 494"/>
                  <a:gd name="T13" fmla="*/ 246 h 377"/>
                  <a:gd name="T14" fmla="*/ 315 w 494"/>
                  <a:gd name="T15" fmla="*/ 255 h 377"/>
                  <a:gd name="T16" fmla="*/ 367 w 494"/>
                  <a:gd name="T17" fmla="*/ 204 h 377"/>
                  <a:gd name="T18" fmla="*/ 378 w 494"/>
                  <a:gd name="T19" fmla="*/ 188 h 377"/>
                  <a:gd name="T20" fmla="*/ 383 w 494"/>
                  <a:gd name="T21" fmla="*/ 171 h 377"/>
                  <a:gd name="T22" fmla="*/ 383 w 494"/>
                  <a:gd name="T23" fmla="*/ 154 h 377"/>
                  <a:gd name="T24" fmla="*/ 378 w 494"/>
                  <a:gd name="T25" fmla="*/ 138 h 377"/>
                  <a:gd name="T26" fmla="*/ 367 w 494"/>
                  <a:gd name="T27" fmla="*/ 123 h 377"/>
                  <a:gd name="T28" fmla="*/ 352 w 494"/>
                  <a:gd name="T29" fmla="*/ 111 h 377"/>
                  <a:gd name="T30" fmla="*/ 335 w 494"/>
                  <a:gd name="T31" fmla="*/ 106 h 377"/>
                  <a:gd name="T32" fmla="*/ 321 w 494"/>
                  <a:gd name="T33" fmla="*/ 0 h 377"/>
                  <a:gd name="T34" fmla="*/ 348 w 494"/>
                  <a:gd name="T35" fmla="*/ 2 h 377"/>
                  <a:gd name="T36" fmla="*/ 374 w 494"/>
                  <a:gd name="T37" fmla="*/ 7 h 377"/>
                  <a:gd name="T38" fmla="*/ 399 w 494"/>
                  <a:gd name="T39" fmla="*/ 17 h 377"/>
                  <a:gd name="T40" fmla="*/ 421 w 494"/>
                  <a:gd name="T41" fmla="*/ 30 h 377"/>
                  <a:gd name="T42" fmla="*/ 442 w 494"/>
                  <a:gd name="T43" fmla="*/ 47 h 377"/>
                  <a:gd name="T44" fmla="*/ 461 w 494"/>
                  <a:gd name="T45" fmla="*/ 69 h 377"/>
                  <a:gd name="T46" fmla="*/ 476 w 494"/>
                  <a:gd name="T47" fmla="*/ 93 h 377"/>
                  <a:gd name="T48" fmla="*/ 486 w 494"/>
                  <a:gd name="T49" fmla="*/ 119 h 377"/>
                  <a:gd name="T50" fmla="*/ 491 w 494"/>
                  <a:gd name="T51" fmla="*/ 145 h 377"/>
                  <a:gd name="T52" fmla="*/ 494 w 494"/>
                  <a:gd name="T53" fmla="*/ 171 h 377"/>
                  <a:gd name="T54" fmla="*/ 491 w 494"/>
                  <a:gd name="T55" fmla="*/ 197 h 377"/>
                  <a:gd name="T56" fmla="*/ 486 w 494"/>
                  <a:gd name="T57" fmla="*/ 223 h 377"/>
                  <a:gd name="T58" fmla="*/ 476 w 494"/>
                  <a:gd name="T59" fmla="*/ 247 h 377"/>
                  <a:gd name="T60" fmla="*/ 461 w 494"/>
                  <a:gd name="T61" fmla="*/ 270 h 377"/>
                  <a:gd name="T62" fmla="*/ 442 w 494"/>
                  <a:gd name="T63" fmla="*/ 290 h 377"/>
                  <a:gd name="T64" fmla="*/ 373 w 494"/>
                  <a:gd name="T65" fmla="*/ 359 h 377"/>
                  <a:gd name="T66" fmla="*/ 361 w 494"/>
                  <a:gd name="T67" fmla="*/ 369 h 377"/>
                  <a:gd name="T68" fmla="*/ 348 w 494"/>
                  <a:gd name="T69" fmla="*/ 375 h 377"/>
                  <a:gd name="T70" fmla="*/ 333 w 494"/>
                  <a:gd name="T71" fmla="*/ 377 h 377"/>
                  <a:gd name="T72" fmla="*/ 321 w 494"/>
                  <a:gd name="T73" fmla="*/ 377 h 377"/>
                  <a:gd name="T74" fmla="*/ 256 w 494"/>
                  <a:gd name="T75" fmla="*/ 361 h 377"/>
                  <a:gd name="T76" fmla="*/ 190 w 494"/>
                  <a:gd name="T77" fmla="*/ 351 h 377"/>
                  <a:gd name="T78" fmla="*/ 124 w 494"/>
                  <a:gd name="T79" fmla="*/ 345 h 377"/>
                  <a:gd name="T80" fmla="*/ 55 w 494"/>
                  <a:gd name="T81" fmla="*/ 343 h 377"/>
                  <a:gd name="T82" fmla="*/ 38 w 494"/>
                  <a:gd name="T83" fmla="*/ 338 h 377"/>
                  <a:gd name="T84" fmla="*/ 22 w 494"/>
                  <a:gd name="T85" fmla="*/ 329 h 377"/>
                  <a:gd name="T86" fmla="*/ 9 w 494"/>
                  <a:gd name="T87" fmla="*/ 313 h 377"/>
                  <a:gd name="T88" fmla="*/ 1 w 494"/>
                  <a:gd name="T89" fmla="*/ 296 h 377"/>
                  <a:gd name="T90" fmla="*/ 0 w 494"/>
                  <a:gd name="T91" fmla="*/ 278 h 377"/>
                  <a:gd name="T92" fmla="*/ 3 w 494"/>
                  <a:gd name="T93" fmla="*/ 262 h 377"/>
                  <a:gd name="T94" fmla="*/ 14 w 494"/>
                  <a:gd name="T95" fmla="*/ 240 h 377"/>
                  <a:gd name="T96" fmla="*/ 26 w 494"/>
                  <a:gd name="T97" fmla="*/ 223 h 377"/>
                  <a:gd name="T98" fmla="*/ 38 w 494"/>
                  <a:gd name="T99" fmla="*/ 209 h 377"/>
                  <a:gd name="T100" fmla="*/ 199 w 494"/>
                  <a:gd name="T101" fmla="*/ 47 h 377"/>
                  <a:gd name="T102" fmla="*/ 220 w 494"/>
                  <a:gd name="T103" fmla="*/ 30 h 377"/>
                  <a:gd name="T104" fmla="*/ 244 w 494"/>
                  <a:gd name="T105" fmla="*/ 17 h 377"/>
                  <a:gd name="T106" fmla="*/ 268 w 494"/>
                  <a:gd name="T107" fmla="*/ 7 h 377"/>
                  <a:gd name="T108" fmla="*/ 294 w 494"/>
                  <a:gd name="T109" fmla="*/ 2 h 377"/>
                  <a:gd name="T110" fmla="*/ 321 w 494"/>
                  <a:gd name="T1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4" h="377">
                    <a:moveTo>
                      <a:pt x="335" y="106"/>
                    </a:moveTo>
                    <a:lnTo>
                      <a:pt x="318" y="106"/>
                    </a:lnTo>
                    <a:lnTo>
                      <a:pt x="301" y="111"/>
                    </a:lnTo>
                    <a:lnTo>
                      <a:pt x="287" y="123"/>
                    </a:lnTo>
                    <a:lnTo>
                      <a:pt x="176" y="232"/>
                    </a:lnTo>
                    <a:lnTo>
                      <a:pt x="222" y="238"/>
                    </a:lnTo>
                    <a:lnTo>
                      <a:pt x="269" y="246"/>
                    </a:lnTo>
                    <a:lnTo>
                      <a:pt x="315" y="255"/>
                    </a:lnTo>
                    <a:lnTo>
                      <a:pt x="367" y="204"/>
                    </a:lnTo>
                    <a:lnTo>
                      <a:pt x="378" y="188"/>
                    </a:lnTo>
                    <a:lnTo>
                      <a:pt x="383" y="171"/>
                    </a:lnTo>
                    <a:lnTo>
                      <a:pt x="383" y="154"/>
                    </a:lnTo>
                    <a:lnTo>
                      <a:pt x="378" y="138"/>
                    </a:lnTo>
                    <a:lnTo>
                      <a:pt x="367" y="123"/>
                    </a:lnTo>
                    <a:lnTo>
                      <a:pt x="352" y="111"/>
                    </a:lnTo>
                    <a:lnTo>
                      <a:pt x="335" y="106"/>
                    </a:lnTo>
                    <a:close/>
                    <a:moveTo>
                      <a:pt x="321" y="0"/>
                    </a:moveTo>
                    <a:lnTo>
                      <a:pt x="348" y="2"/>
                    </a:lnTo>
                    <a:lnTo>
                      <a:pt x="374" y="7"/>
                    </a:lnTo>
                    <a:lnTo>
                      <a:pt x="399" y="17"/>
                    </a:lnTo>
                    <a:lnTo>
                      <a:pt x="421" y="30"/>
                    </a:lnTo>
                    <a:lnTo>
                      <a:pt x="442" y="47"/>
                    </a:lnTo>
                    <a:lnTo>
                      <a:pt x="461" y="69"/>
                    </a:lnTo>
                    <a:lnTo>
                      <a:pt x="476" y="93"/>
                    </a:lnTo>
                    <a:lnTo>
                      <a:pt x="486" y="119"/>
                    </a:lnTo>
                    <a:lnTo>
                      <a:pt x="491" y="145"/>
                    </a:lnTo>
                    <a:lnTo>
                      <a:pt x="494" y="171"/>
                    </a:lnTo>
                    <a:lnTo>
                      <a:pt x="491" y="197"/>
                    </a:lnTo>
                    <a:lnTo>
                      <a:pt x="486" y="223"/>
                    </a:lnTo>
                    <a:lnTo>
                      <a:pt x="476" y="247"/>
                    </a:lnTo>
                    <a:lnTo>
                      <a:pt x="461" y="270"/>
                    </a:lnTo>
                    <a:lnTo>
                      <a:pt x="442" y="290"/>
                    </a:lnTo>
                    <a:lnTo>
                      <a:pt x="373" y="359"/>
                    </a:lnTo>
                    <a:lnTo>
                      <a:pt x="361" y="369"/>
                    </a:lnTo>
                    <a:lnTo>
                      <a:pt x="348" y="375"/>
                    </a:lnTo>
                    <a:lnTo>
                      <a:pt x="333" y="377"/>
                    </a:lnTo>
                    <a:lnTo>
                      <a:pt x="321" y="377"/>
                    </a:lnTo>
                    <a:lnTo>
                      <a:pt x="256" y="361"/>
                    </a:lnTo>
                    <a:lnTo>
                      <a:pt x="190" y="351"/>
                    </a:lnTo>
                    <a:lnTo>
                      <a:pt x="124" y="345"/>
                    </a:lnTo>
                    <a:lnTo>
                      <a:pt x="55" y="343"/>
                    </a:lnTo>
                    <a:lnTo>
                      <a:pt x="38" y="338"/>
                    </a:lnTo>
                    <a:lnTo>
                      <a:pt x="22" y="329"/>
                    </a:lnTo>
                    <a:lnTo>
                      <a:pt x="9" y="313"/>
                    </a:lnTo>
                    <a:lnTo>
                      <a:pt x="1" y="296"/>
                    </a:lnTo>
                    <a:lnTo>
                      <a:pt x="0" y="278"/>
                    </a:lnTo>
                    <a:lnTo>
                      <a:pt x="3" y="262"/>
                    </a:lnTo>
                    <a:lnTo>
                      <a:pt x="14" y="240"/>
                    </a:lnTo>
                    <a:lnTo>
                      <a:pt x="26" y="223"/>
                    </a:lnTo>
                    <a:lnTo>
                      <a:pt x="38" y="209"/>
                    </a:lnTo>
                    <a:lnTo>
                      <a:pt x="199" y="47"/>
                    </a:lnTo>
                    <a:lnTo>
                      <a:pt x="220" y="30"/>
                    </a:lnTo>
                    <a:lnTo>
                      <a:pt x="244" y="17"/>
                    </a:lnTo>
                    <a:lnTo>
                      <a:pt x="268" y="7"/>
                    </a:lnTo>
                    <a:lnTo>
                      <a:pt x="294" y="2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96" name="그룹 195"/>
          <p:cNvGrpSpPr/>
          <p:nvPr/>
        </p:nvGrpSpPr>
        <p:grpSpPr>
          <a:xfrm>
            <a:off x="1289758" y="1566248"/>
            <a:ext cx="938288" cy="938288"/>
            <a:chOff x="2270155" y="2609356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207" name="타원 206"/>
            <p:cNvSpPr/>
            <p:nvPr/>
          </p:nvSpPr>
          <p:spPr>
            <a:xfrm>
              <a:off x="2270155" y="2609356"/>
              <a:ext cx="1386930" cy="138693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Freeform 50"/>
            <p:cNvSpPr>
              <a:spLocks noEditPoints="1"/>
            </p:cNvSpPr>
            <p:nvPr/>
          </p:nvSpPr>
          <p:spPr bwMode="auto">
            <a:xfrm>
              <a:off x="2365375" y="3060700"/>
              <a:ext cx="1196975" cy="477838"/>
            </a:xfrm>
            <a:custGeom>
              <a:avLst/>
              <a:gdLst>
                <a:gd name="T0" fmla="*/ 2586 w 3770"/>
                <a:gd name="T1" fmla="*/ 175 h 1504"/>
                <a:gd name="T2" fmla="*/ 2344 w 3770"/>
                <a:gd name="T3" fmla="*/ 354 h 1504"/>
                <a:gd name="T4" fmla="*/ 2212 w 3770"/>
                <a:gd name="T5" fmla="*/ 625 h 1504"/>
                <a:gd name="T6" fmla="*/ 2228 w 3770"/>
                <a:gd name="T7" fmla="*/ 939 h 1504"/>
                <a:gd name="T8" fmla="*/ 2384 w 3770"/>
                <a:gd name="T9" fmla="*/ 1195 h 1504"/>
                <a:gd name="T10" fmla="*/ 2644 w 3770"/>
                <a:gd name="T11" fmla="*/ 1350 h 1504"/>
                <a:gd name="T12" fmla="*/ 2959 w 3770"/>
                <a:gd name="T13" fmla="*/ 1366 h 1504"/>
                <a:gd name="T14" fmla="*/ 3231 w 3770"/>
                <a:gd name="T15" fmla="*/ 1238 h 1504"/>
                <a:gd name="T16" fmla="*/ 3408 w 3770"/>
                <a:gd name="T17" fmla="*/ 998 h 1504"/>
                <a:gd name="T18" fmla="*/ 3452 w 3770"/>
                <a:gd name="T19" fmla="*/ 687 h 1504"/>
                <a:gd name="T20" fmla="*/ 3351 w 3770"/>
                <a:gd name="T21" fmla="*/ 400 h 1504"/>
                <a:gd name="T22" fmla="*/ 3131 w 3770"/>
                <a:gd name="T23" fmla="*/ 200 h 1504"/>
                <a:gd name="T24" fmla="*/ 2832 w 3770"/>
                <a:gd name="T25" fmla="*/ 125 h 1504"/>
                <a:gd name="T26" fmla="*/ 701 w 3770"/>
                <a:gd name="T27" fmla="*/ 175 h 1504"/>
                <a:gd name="T28" fmla="*/ 459 w 3770"/>
                <a:gd name="T29" fmla="*/ 354 h 1504"/>
                <a:gd name="T30" fmla="*/ 327 w 3770"/>
                <a:gd name="T31" fmla="*/ 625 h 1504"/>
                <a:gd name="T32" fmla="*/ 343 w 3770"/>
                <a:gd name="T33" fmla="*/ 939 h 1504"/>
                <a:gd name="T34" fmla="*/ 499 w 3770"/>
                <a:gd name="T35" fmla="*/ 1195 h 1504"/>
                <a:gd name="T36" fmla="*/ 759 w 3770"/>
                <a:gd name="T37" fmla="*/ 1350 h 1504"/>
                <a:gd name="T38" fmla="*/ 1074 w 3770"/>
                <a:gd name="T39" fmla="*/ 1366 h 1504"/>
                <a:gd name="T40" fmla="*/ 1346 w 3770"/>
                <a:gd name="T41" fmla="*/ 1238 h 1504"/>
                <a:gd name="T42" fmla="*/ 1523 w 3770"/>
                <a:gd name="T43" fmla="*/ 998 h 1504"/>
                <a:gd name="T44" fmla="*/ 1567 w 3770"/>
                <a:gd name="T45" fmla="*/ 687 h 1504"/>
                <a:gd name="T46" fmla="*/ 1466 w 3770"/>
                <a:gd name="T47" fmla="*/ 400 h 1504"/>
                <a:gd name="T48" fmla="*/ 1246 w 3770"/>
                <a:gd name="T49" fmla="*/ 200 h 1504"/>
                <a:gd name="T50" fmla="*/ 947 w 3770"/>
                <a:gd name="T51" fmla="*/ 125 h 1504"/>
                <a:gd name="T52" fmla="*/ 1220 w 3770"/>
                <a:gd name="T53" fmla="*/ 52 h 1504"/>
                <a:gd name="T54" fmla="*/ 1497 w 3770"/>
                <a:gd name="T55" fmla="*/ 241 h 1504"/>
                <a:gd name="T56" fmla="*/ 1663 w 3770"/>
                <a:gd name="T57" fmla="*/ 533 h 1504"/>
                <a:gd name="T58" fmla="*/ 1842 w 3770"/>
                <a:gd name="T59" fmla="*/ 525 h 1504"/>
                <a:gd name="T60" fmla="*/ 2052 w 3770"/>
                <a:gd name="T61" fmla="*/ 573 h 1504"/>
                <a:gd name="T62" fmla="*/ 2192 w 3770"/>
                <a:gd name="T63" fmla="*/ 347 h 1504"/>
                <a:gd name="T64" fmla="*/ 2433 w 3770"/>
                <a:gd name="T65" fmla="*/ 112 h 1504"/>
                <a:gd name="T66" fmla="*/ 2760 w 3770"/>
                <a:gd name="T67" fmla="*/ 3 h 1504"/>
                <a:gd name="T68" fmla="*/ 3112 w 3770"/>
                <a:gd name="T69" fmla="*/ 54 h 1504"/>
                <a:gd name="T70" fmla="*/ 3392 w 3770"/>
                <a:gd name="T71" fmla="*/ 253 h 1504"/>
                <a:gd name="T72" fmla="*/ 3555 w 3770"/>
                <a:gd name="T73" fmla="*/ 557 h 1504"/>
                <a:gd name="T74" fmla="*/ 3757 w 3770"/>
                <a:gd name="T75" fmla="*/ 653 h 1504"/>
                <a:gd name="T76" fmla="*/ 3744 w 3770"/>
                <a:gd name="T77" fmla="*/ 741 h 1504"/>
                <a:gd name="T78" fmla="*/ 3568 w 3770"/>
                <a:gd name="T79" fmla="*/ 896 h 1504"/>
                <a:gd name="T80" fmla="*/ 3428 w 3770"/>
                <a:gd name="T81" fmla="*/ 1207 h 1504"/>
                <a:gd name="T82" fmla="*/ 3170 w 3770"/>
                <a:gd name="T83" fmla="*/ 1423 h 1504"/>
                <a:gd name="T84" fmla="*/ 2832 w 3770"/>
                <a:gd name="T85" fmla="*/ 1504 h 1504"/>
                <a:gd name="T86" fmla="*/ 2495 w 3770"/>
                <a:gd name="T87" fmla="*/ 1426 h 1504"/>
                <a:gd name="T88" fmla="*/ 2236 w 3770"/>
                <a:gd name="T89" fmla="*/ 1216 h 1504"/>
                <a:gd name="T90" fmla="*/ 2092 w 3770"/>
                <a:gd name="T91" fmla="*/ 912 h 1504"/>
                <a:gd name="T92" fmla="*/ 1986 w 3770"/>
                <a:gd name="T93" fmla="*/ 680 h 1504"/>
                <a:gd name="T94" fmla="*/ 1816 w 3770"/>
                <a:gd name="T95" fmla="*/ 662 h 1504"/>
                <a:gd name="T96" fmla="*/ 1690 w 3770"/>
                <a:gd name="T97" fmla="*/ 843 h 1504"/>
                <a:gd name="T98" fmla="*/ 1575 w 3770"/>
                <a:gd name="T99" fmla="*/ 1161 h 1504"/>
                <a:gd name="T100" fmla="*/ 1338 w 3770"/>
                <a:gd name="T101" fmla="*/ 1394 h 1504"/>
                <a:gd name="T102" fmla="*/ 1018 w 3770"/>
                <a:gd name="T103" fmla="*/ 1501 h 1504"/>
                <a:gd name="T104" fmla="*/ 666 w 3770"/>
                <a:gd name="T105" fmla="*/ 1451 h 1504"/>
                <a:gd name="T106" fmla="*/ 384 w 3770"/>
                <a:gd name="T107" fmla="*/ 1256 h 1504"/>
                <a:gd name="T108" fmla="*/ 217 w 3770"/>
                <a:gd name="T109" fmla="*/ 955 h 1504"/>
                <a:gd name="T110" fmla="*/ 26 w 3770"/>
                <a:gd name="T111" fmla="*/ 802 h 1504"/>
                <a:gd name="T112" fmla="*/ 13 w 3770"/>
                <a:gd name="T113" fmla="*/ 715 h 1504"/>
                <a:gd name="T114" fmla="*/ 201 w 3770"/>
                <a:gd name="T115" fmla="*/ 619 h 1504"/>
                <a:gd name="T116" fmla="*/ 340 w 3770"/>
                <a:gd name="T117" fmla="*/ 302 h 1504"/>
                <a:gd name="T118" fmla="*/ 602 w 3770"/>
                <a:gd name="T119" fmla="*/ 82 h 1504"/>
                <a:gd name="T120" fmla="*/ 947 w 3770"/>
                <a:gd name="T121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70" h="1504">
                  <a:moveTo>
                    <a:pt x="2832" y="125"/>
                  </a:moveTo>
                  <a:lnTo>
                    <a:pt x="2767" y="128"/>
                  </a:lnTo>
                  <a:lnTo>
                    <a:pt x="2704" y="137"/>
                  </a:lnTo>
                  <a:lnTo>
                    <a:pt x="2644" y="153"/>
                  </a:lnTo>
                  <a:lnTo>
                    <a:pt x="2586" y="175"/>
                  </a:lnTo>
                  <a:lnTo>
                    <a:pt x="2530" y="201"/>
                  </a:lnTo>
                  <a:lnTo>
                    <a:pt x="2478" y="232"/>
                  </a:lnTo>
                  <a:lnTo>
                    <a:pt x="2430" y="269"/>
                  </a:lnTo>
                  <a:lnTo>
                    <a:pt x="2384" y="308"/>
                  </a:lnTo>
                  <a:lnTo>
                    <a:pt x="2344" y="354"/>
                  </a:lnTo>
                  <a:lnTo>
                    <a:pt x="2308" y="402"/>
                  </a:lnTo>
                  <a:lnTo>
                    <a:pt x="2276" y="453"/>
                  </a:lnTo>
                  <a:lnTo>
                    <a:pt x="2249" y="508"/>
                  </a:lnTo>
                  <a:lnTo>
                    <a:pt x="2228" y="566"/>
                  </a:lnTo>
                  <a:lnTo>
                    <a:pt x="2212" y="625"/>
                  </a:lnTo>
                  <a:lnTo>
                    <a:pt x="2203" y="688"/>
                  </a:lnTo>
                  <a:lnTo>
                    <a:pt x="2199" y="752"/>
                  </a:lnTo>
                  <a:lnTo>
                    <a:pt x="2203" y="816"/>
                  </a:lnTo>
                  <a:lnTo>
                    <a:pt x="2212" y="878"/>
                  </a:lnTo>
                  <a:lnTo>
                    <a:pt x="2228" y="939"/>
                  </a:lnTo>
                  <a:lnTo>
                    <a:pt x="2249" y="996"/>
                  </a:lnTo>
                  <a:lnTo>
                    <a:pt x="2276" y="1051"/>
                  </a:lnTo>
                  <a:lnTo>
                    <a:pt x="2308" y="1103"/>
                  </a:lnTo>
                  <a:lnTo>
                    <a:pt x="2344" y="1151"/>
                  </a:lnTo>
                  <a:lnTo>
                    <a:pt x="2384" y="1195"/>
                  </a:lnTo>
                  <a:lnTo>
                    <a:pt x="2430" y="1235"/>
                  </a:lnTo>
                  <a:lnTo>
                    <a:pt x="2478" y="1272"/>
                  </a:lnTo>
                  <a:lnTo>
                    <a:pt x="2530" y="1304"/>
                  </a:lnTo>
                  <a:lnTo>
                    <a:pt x="2586" y="1330"/>
                  </a:lnTo>
                  <a:lnTo>
                    <a:pt x="2644" y="1350"/>
                  </a:lnTo>
                  <a:lnTo>
                    <a:pt x="2704" y="1366"/>
                  </a:lnTo>
                  <a:lnTo>
                    <a:pt x="2767" y="1376"/>
                  </a:lnTo>
                  <a:lnTo>
                    <a:pt x="2832" y="1379"/>
                  </a:lnTo>
                  <a:lnTo>
                    <a:pt x="2897" y="1376"/>
                  </a:lnTo>
                  <a:lnTo>
                    <a:pt x="2959" y="1366"/>
                  </a:lnTo>
                  <a:lnTo>
                    <a:pt x="3019" y="1352"/>
                  </a:lnTo>
                  <a:lnTo>
                    <a:pt x="3078" y="1331"/>
                  </a:lnTo>
                  <a:lnTo>
                    <a:pt x="3131" y="1305"/>
                  </a:lnTo>
                  <a:lnTo>
                    <a:pt x="3183" y="1274"/>
                  </a:lnTo>
                  <a:lnTo>
                    <a:pt x="3231" y="1238"/>
                  </a:lnTo>
                  <a:lnTo>
                    <a:pt x="3275" y="1198"/>
                  </a:lnTo>
                  <a:lnTo>
                    <a:pt x="3315" y="1153"/>
                  </a:lnTo>
                  <a:lnTo>
                    <a:pt x="3351" y="1105"/>
                  </a:lnTo>
                  <a:lnTo>
                    <a:pt x="3382" y="1053"/>
                  </a:lnTo>
                  <a:lnTo>
                    <a:pt x="3408" y="998"/>
                  </a:lnTo>
                  <a:lnTo>
                    <a:pt x="3428" y="940"/>
                  </a:lnTo>
                  <a:lnTo>
                    <a:pt x="3443" y="880"/>
                  </a:lnTo>
                  <a:lnTo>
                    <a:pt x="3452" y="817"/>
                  </a:lnTo>
                  <a:lnTo>
                    <a:pt x="3456" y="752"/>
                  </a:lnTo>
                  <a:lnTo>
                    <a:pt x="3452" y="687"/>
                  </a:lnTo>
                  <a:lnTo>
                    <a:pt x="3443" y="624"/>
                  </a:lnTo>
                  <a:lnTo>
                    <a:pt x="3428" y="564"/>
                  </a:lnTo>
                  <a:lnTo>
                    <a:pt x="3408" y="506"/>
                  </a:lnTo>
                  <a:lnTo>
                    <a:pt x="3382" y="451"/>
                  </a:lnTo>
                  <a:lnTo>
                    <a:pt x="3351" y="400"/>
                  </a:lnTo>
                  <a:lnTo>
                    <a:pt x="3315" y="351"/>
                  </a:lnTo>
                  <a:lnTo>
                    <a:pt x="3275" y="307"/>
                  </a:lnTo>
                  <a:lnTo>
                    <a:pt x="3231" y="266"/>
                  </a:lnTo>
                  <a:lnTo>
                    <a:pt x="3183" y="231"/>
                  </a:lnTo>
                  <a:lnTo>
                    <a:pt x="3131" y="200"/>
                  </a:lnTo>
                  <a:lnTo>
                    <a:pt x="3078" y="174"/>
                  </a:lnTo>
                  <a:lnTo>
                    <a:pt x="3019" y="153"/>
                  </a:lnTo>
                  <a:lnTo>
                    <a:pt x="2959" y="137"/>
                  </a:lnTo>
                  <a:lnTo>
                    <a:pt x="2897" y="128"/>
                  </a:lnTo>
                  <a:lnTo>
                    <a:pt x="2832" y="125"/>
                  </a:lnTo>
                  <a:close/>
                  <a:moveTo>
                    <a:pt x="947" y="125"/>
                  </a:moveTo>
                  <a:lnTo>
                    <a:pt x="882" y="128"/>
                  </a:lnTo>
                  <a:lnTo>
                    <a:pt x="819" y="137"/>
                  </a:lnTo>
                  <a:lnTo>
                    <a:pt x="759" y="153"/>
                  </a:lnTo>
                  <a:lnTo>
                    <a:pt x="701" y="175"/>
                  </a:lnTo>
                  <a:lnTo>
                    <a:pt x="645" y="201"/>
                  </a:lnTo>
                  <a:lnTo>
                    <a:pt x="593" y="232"/>
                  </a:lnTo>
                  <a:lnTo>
                    <a:pt x="545" y="269"/>
                  </a:lnTo>
                  <a:lnTo>
                    <a:pt x="499" y="308"/>
                  </a:lnTo>
                  <a:lnTo>
                    <a:pt x="459" y="354"/>
                  </a:lnTo>
                  <a:lnTo>
                    <a:pt x="423" y="402"/>
                  </a:lnTo>
                  <a:lnTo>
                    <a:pt x="391" y="453"/>
                  </a:lnTo>
                  <a:lnTo>
                    <a:pt x="364" y="508"/>
                  </a:lnTo>
                  <a:lnTo>
                    <a:pt x="343" y="566"/>
                  </a:lnTo>
                  <a:lnTo>
                    <a:pt x="327" y="625"/>
                  </a:lnTo>
                  <a:lnTo>
                    <a:pt x="318" y="688"/>
                  </a:lnTo>
                  <a:lnTo>
                    <a:pt x="314" y="752"/>
                  </a:lnTo>
                  <a:lnTo>
                    <a:pt x="318" y="816"/>
                  </a:lnTo>
                  <a:lnTo>
                    <a:pt x="327" y="878"/>
                  </a:lnTo>
                  <a:lnTo>
                    <a:pt x="343" y="939"/>
                  </a:lnTo>
                  <a:lnTo>
                    <a:pt x="364" y="996"/>
                  </a:lnTo>
                  <a:lnTo>
                    <a:pt x="391" y="1051"/>
                  </a:lnTo>
                  <a:lnTo>
                    <a:pt x="423" y="1103"/>
                  </a:lnTo>
                  <a:lnTo>
                    <a:pt x="459" y="1151"/>
                  </a:lnTo>
                  <a:lnTo>
                    <a:pt x="499" y="1195"/>
                  </a:lnTo>
                  <a:lnTo>
                    <a:pt x="545" y="1235"/>
                  </a:lnTo>
                  <a:lnTo>
                    <a:pt x="593" y="1272"/>
                  </a:lnTo>
                  <a:lnTo>
                    <a:pt x="645" y="1304"/>
                  </a:lnTo>
                  <a:lnTo>
                    <a:pt x="701" y="1330"/>
                  </a:lnTo>
                  <a:lnTo>
                    <a:pt x="759" y="1350"/>
                  </a:lnTo>
                  <a:lnTo>
                    <a:pt x="819" y="1366"/>
                  </a:lnTo>
                  <a:lnTo>
                    <a:pt x="882" y="1376"/>
                  </a:lnTo>
                  <a:lnTo>
                    <a:pt x="947" y="1379"/>
                  </a:lnTo>
                  <a:lnTo>
                    <a:pt x="1012" y="1376"/>
                  </a:lnTo>
                  <a:lnTo>
                    <a:pt x="1074" y="1366"/>
                  </a:lnTo>
                  <a:lnTo>
                    <a:pt x="1134" y="1352"/>
                  </a:lnTo>
                  <a:lnTo>
                    <a:pt x="1193" y="1331"/>
                  </a:lnTo>
                  <a:lnTo>
                    <a:pt x="1246" y="1305"/>
                  </a:lnTo>
                  <a:lnTo>
                    <a:pt x="1298" y="1274"/>
                  </a:lnTo>
                  <a:lnTo>
                    <a:pt x="1346" y="1238"/>
                  </a:lnTo>
                  <a:lnTo>
                    <a:pt x="1390" y="1198"/>
                  </a:lnTo>
                  <a:lnTo>
                    <a:pt x="1430" y="1153"/>
                  </a:lnTo>
                  <a:lnTo>
                    <a:pt x="1466" y="1105"/>
                  </a:lnTo>
                  <a:lnTo>
                    <a:pt x="1497" y="1053"/>
                  </a:lnTo>
                  <a:lnTo>
                    <a:pt x="1523" y="998"/>
                  </a:lnTo>
                  <a:lnTo>
                    <a:pt x="1543" y="940"/>
                  </a:lnTo>
                  <a:lnTo>
                    <a:pt x="1558" y="880"/>
                  </a:lnTo>
                  <a:lnTo>
                    <a:pt x="1567" y="817"/>
                  </a:lnTo>
                  <a:lnTo>
                    <a:pt x="1571" y="752"/>
                  </a:lnTo>
                  <a:lnTo>
                    <a:pt x="1567" y="687"/>
                  </a:lnTo>
                  <a:lnTo>
                    <a:pt x="1558" y="624"/>
                  </a:lnTo>
                  <a:lnTo>
                    <a:pt x="1543" y="564"/>
                  </a:lnTo>
                  <a:lnTo>
                    <a:pt x="1523" y="506"/>
                  </a:lnTo>
                  <a:lnTo>
                    <a:pt x="1497" y="451"/>
                  </a:lnTo>
                  <a:lnTo>
                    <a:pt x="1466" y="400"/>
                  </a:lnTo>
                  <a:lnTo>
                    <a:pt x="1430" y="351"/>
                  </a:lnTo>
                  <a:lnTo>
                    <a:pt x="1390" y="307"/>
                  </a:lnTo>
                  <a:lnTo>
                    <a:pt x="1346" y="266"/>
                  </a:lnTo>
                  <a:lnTo>
                    <a:pt x="1298" y="231"/>
                  </a:lnTo>
                  <a:lnTo>
                    <a:pt x="1246" y="200"/>
                  </a:lnTo>
                  <a:lnTo>
                    <a:pt x="1193" y="174"/>
                  </a:lnTo>
                  <a:lnTo>
                    <a:pt x="1134" y="153"/>
                  </a:lnTo>
                  <a:lnTo>
                    <a:pt x="1074" y="137"/>
                  </a:lnTo>
                  <a:lnTo>
                    <a:pt x="1012" y="128"/>
                  </a:lnTo>
                  <a:lnTo>
                    <a:pt x="947" y="125"/>
                  </a:lnTo>
                  <a:close/>
                  <a:moveTo>
                    <a:pt x="947" y="0"/>
                  </a:moveTo>
                  <a:lnTo>
                    <a:pt x="1019" y="3"/>
                  </a:lnTo>
                  <a:lnTo>
                    <a:pt x="1088" y="13"/>
                  </a:lnTo>
                  <a:lnTo>
                    <a:pt x="1155" y="29"/>
                  </a:lnTo>
                  <a:lnTo>
                    <a:pt x="1220" y="52"/>
                  </a:lnTo>
                  <a:lnTo>
                    <a:pt x="1283" y="79"/>
                  </a:lnTo>
                  <a:lnTo>
                    <a:pt x="1341" y="112"/>
                  </a:lnTo>
                  <a:lnTo>
                    <a:pt x="1397" y="151"/>
                  </a:lnTo>
                  <a:lnTo>
                    <a:pt x="1449" y="193"/>
                  </a:lnTo>
                  <a:lnTo>
                    <a:pt x="1497" y="241"/>
                  </a:lnTo>
                  <a:lnTo>
                    <a:pt x="1540" y="293"/>
                  </a:lnTo>
                  <a:lnTo>
                    <a:pt x="1579" y="347"/>
                  </a:lnTo>
                  <a:lnTo>
                    <a:pt x="1612" y="407"/>
                  </a:lnTo>
                  <a:lnTo>
                    <a:pt x="1641" y="468"/>
                  </a:lnTo>
                  <a:lnTo>
                    <a:pt x="1663" y="533"/>
                  </a:lnTo>
                  <a:lnTo>
                    <a:pt x="1681" y="600"/>
                  </a:lnTo>
                  <a:lnTo>
                    <a:pt x="1718" y="573"/>
                  </a:lnTo>
                  <a:lnTo>
                    <a:pt x="1758" y="551"/>
                  </a:lnTo>
                  <a:lnTo>
                    <a:pt x="1799" y="535"/>
                  </a:lnTo>
                  <a:lnTo>
                    <a:pt x="1842" y="525"/>
                  </a:lnTo>
                  <a:lnTo>
                    <a:pt x="1885" y="523"/>
                  </a:lnTo>
                  <a:lnTo>
                    <a:pt x="1928" y="525"/>
                  </a:lnTo>
                  <a:lnTo>
                    <a:pt x="1971" y="535"/>
                  </a:lnTo>
                  <a:lnTo>
                    <a:pt x="2012" y="551"/>
                  </a:lnTo>
                  <a:lnTo>
                    <a:pt x="2052" y="573"/>
                  </a:lnTo>
                  <a:lnTo>
                    <a:pt x="2089" y="600"/>
                  </a:lnTo>
                  <a:lnTo>
                    <a:pt x="2107" y="533"/>
                  </a:lnTo>
                  <a:lnTo>
                    <a:pt x="2129" y="468"/>
                  </a:lnTo>
                  <a:lnTo>
                    <a:pt x="2158" y="407"/>
                  </a:lnTo>
                  <a:lnTo>
                    <a:pt x="2192" y="347"/>
                  </a:lnTo>
                  <a:lnTo>
                    <a:pt x="2232" y="293"/>
                  </a:lnTo>
                  <a:lnTo>
                    <a:pt x="2276" y="241"/>
                  </a:lnTo>
                  <a:lnTo>
                    <a:pt x="2324" y="193"/>
                  </a:lnTo>
                  <a:lnTo>
                    <a:pt x="2376" y="151"/>
                  </a:lnTo>
                  <a:lnTo>
                    <a:pt x="2433" y="112"/>
                  </a:lnTo>
                  <a:lnTo>
                    <a:pt x="2493" y="79"/>
                  </a:lnTo>
                  <a:lnTo>
                    <a:pt x="2556" y="52"/>
                  </a:lnTo>
                  <a:lnTo>
                    <a:pt x="2621" y="29"/>
                  </a:lnTo>
                  <a:lnTo>
                    <a:pt x="2689" y="13"/>
                  </a:lnTo>
                  <a:lnTo>
                    <a:pt x="2760" y="3"/>
                  </a:lnTo>
                  <a:lnTo>
                    <a:pt x="2832" y="0"/>
                  </a:lnTo>
                  <a:lnTo>
                    <a:pt x="2905" y="3"/>
                  </a:lnTo>
                  <a:lnTo>
                    <a:pt x="2976" y="13"/>
                  </a:lnTo>
                  <a:lnTo>
                    <a:pt x="3046" y="30"/>
                  </a:lnTo>
                  <a:lnTo>
                    <a:pt x="3112" y="54"/>
                  </a:lnTo>
                  <a:lnTo>
                    <a:pt x="3175" y="83"/>
                  </a:lnTo>
                  <a:lnTo>
                    <a:pt x="3235" y="118"/>
                  </a:lnTo>
                  <a:lnTo>
                    <a:pt x="3291" y="158"/>
                  </a:lnTo>
                  <a:lnTo>
                    <a:pt x="3344" y="204"/>
                  </a:lnTo>
                  <a:lnTo>
                    <a:pt x="3392" y="253"/>
                  </a:lnTo>
                  <a:lnTo>
                    <a:pt x="3434" y="306"/>
                  </a:lnTo>
                  <a:lnTo>
                    <a:pt x="3473" y="364"/>
                  </a:lnTo>
                  <a:lnTo>
                    <a:pt x="3506" y="425"/>
                  </a:lnTo>
                  <a:lnTo>
                    <a:pt x="3534" y="490"/>
                  </a:lnTo>
                  <a:lnTo>
                    <a:pt x="3555" y="557"/>
                  </a:lnTo>
                  <a:lnTo>
                    <a:pt x="3570" y="627"/>
                  </a:lnTo>
                  <a:lnTo>
                    <a:pt x="3707" y="627"/>
                  </a:lnTo>
                  <a:lnTo>
                    <a:pt x="3727" y="630"/>
                  </a:lnTo>
                  <a:lnTo>
                    <a:pt x="3744" y="639"/>
                  </a:lnTo>
                  <a:lnTo>
                    <a:pt x="3757" y="653"/>
                  </a:lnTo>
                  <a:lnTo>
                    <a:pt x="3767" y="670"/>
                  </a:lnTo>
                  <a:lnTo>
                    <a:pt x="3770" y="689"/>
                  </a:lnTo>
                  <a:lnTo>
                    <a:pt x="3767" y="710"/>
                  </a:lnTo>
                  <a:lnTo>
                    <a:pt x="3757" y="727"/>
                  </a:lnTo>
                  <a:lnTo>
                    <a:pt x="3744" y="741"/>
                  </a:lnTo>
                  <a:lnTo>
                    <a:pt x="3727" y="749"/>
                  </a:lnTo>
                  <a:lnTo>
                    <a:pt x="3707" y="752"/>
                  </a:lnTo>
                  <a:lnTo>
                    <a:pt x="3582" y="752"/>
                  </a:lnTo>
                  <a:lnTo>
                    <a:pt x="3578" y="825"/>
                  </a:lnTo>
                  <a:lnTo>
                    <a:pt x="3568" y="896"/>
                  </a:lnTo>
                  <a:lnTo>
                    <a:pt x="3552" y="963"/>
                  </a:lnTo>
                  <a:lnTo>
                    <a:pt x="3529" y="1029"/>
                  </a:lnTo>
                  <a:lnTo>
                    <a:pt x="3502" y="1092"/>
                  </a:lnTo>
                  <a:lnTo>
                    <a:pt x="3467" y="1151"/>
                  </a:lnTo>
                  <a:lnTo>
                    <a:pt x="3428" y="1207"/>
                  </a:lnTo>
                  <a:lnTo>
                    <a:pt x="3385" y="1259"/>
                  </a:lnTo>
                  <a:lnTo>
                    <a:pt x="3337" y="1307"/>
                  </a:lnTo>
                  <a:lnTo>
                    <a:pt x="3286" y="1350"/>
                  </a:lnTo>
                  <a:lnTo>
                    <a:pt x="3230" y="1389"/>
                  </a:lnTo>
                  <a:lnTo>
                    <a:pt x="3170" y="1423"/>
                  </a:lnTo>
                  <a:lnTo>
                    <a:pt x="3107" y="1452"/>
                  </a:lnTo>
                  <a:lnTo>
                    <a:pt x="3042" y="1475"/>
                  </a:lnTo>
                  <a:lnTo>
                    <a:pt x="2975" y="1491"/>
                  </a:lnTo>
                  <a:lnTo>
                    <a:pt x="2904" y="1501"/>
                  </a:lnTo>
                  <a:lnTo>
                    <a:pt x="2832" y="1504"/>
                  </a:lnTo>
                  <a:lnTo>
                    <a:pt x="2760" y="1501"/>
                  </a:lnTo>
                  <a:lnTo>
                    <a:pt x="2690" y="1492"/>
                  </a:lnTo>
                  <a:lnTo>
                    <a:pt x="2623" y="1476"/>
                  </a:lnTo>
                  <a:lnTo>
                    <a:pt x="2558" y="1453"/>
                  </a:lnTo>
                  <a:lnTo>
                    <a:pt x="2495" y="1426"/>
                  </a:lnTo>
                  <a:lnTo>
                    <a:pt x="2436" y="1394"/>
                  </a:lnTo>
                  <a:lnTo>
                    <a:pt x="2380" y="1356"/>
                  </a:lnTo>
                  <a:lnTo>
                    <a:pt x="2328" y="1313"/>
                  </a:lnTo>
                  <a:lnTo>
                    <a:pt x="2280" y="1267"/>
                  </a:lnTo>
                  <a:lnTo>
                    <a:pt x="2236" y="1216"/>
                  </a:lnTo>
                  <a:lnTo>
                    <a:pt x="2197" y="1161"/>
                  </a:lnTo>
                  <a:lnTo>
                    <a:pt x="2163" y="1103"/>
                  </a:lnTo>
                  <a:lnTo>
                    <a:pt x="2133" y="1043"/>
                  </a:lnTo>
                  <a:lnTo>
                    <a:pt x="2109" y="979"/>
                  </a:lnTo>
                  <a:lnTo>
                    <a:pt x="2092" y="912"/>
                  </a:lnTo>
                  <a:lnTo>
                    <a:pt x="2080" y="843"/>
                  </a:lnTo>
                  <a:lnTo>
                    <a:pt x="2075" y="772"/>
                  </a:lnTo>
                  <a:lnTo>
                    <a:pt x="2047" y="736"/>
                  </a:lnTo>
                  <a:lnTo>
                    <a:pt x="2018" y="704"/>
                  </a:lnTo>
                  <a:lnTo>
                    <a:pt x="1986" y="680"/>
                  </a:lnTo>
                  <a:lnTo>
                    <a:pt x="1954" y="662"/>
                  </a:lnTo>
                  <a:lnTo>
                    <a:pt x="1919" y="652"/>
                  </a:lnTo>
                  <a:lnTo>
                    <a:pt x="1885" y="647"/>
                  </a:lnTo>
                  <a:lnTo>
                    <a:pt x="1851" y="652"/>
                  </a:lnTo>
                  <a:lnTo>
                    <a:pt x="1816" y="662"/>
                  </a:lnTo>
                  <a:lnTo>
                    <a:pt x="1784" y="680"/>
                  </a:lnTo>
                  <a:lnTo>
                    <a:pt x="1752" y="704"/>
                  </a:lnTo>
                  <a:lnTo>
                    <a:pt x="1723" y="736"/>
                  </a:lnTo>
                  <a:lnTo>
                    <a:pt x="1695" y="772"/>
                  </a:lnTo>
                  <a:lnTo>
                    <a:pt x="1690" y="843"/>
                  </a:lnTo>
                  <a:lnTo>
                    <a:pt x="1678" y="912"/>
                  </a:lnTo>
                  <a:lnTo>
                    <a:pt x="1661" y="979"/>
                  </a:lnTo>
                  <a:lnTo>
                    <a:pt x="1637" y="1043"/>
                  </a:lnTo>
                  <a:lnTo>
                    <a:pt x="1609" y="1103"/>
                  </a:lnTo>
                  <a:lnTo>
                    <a:pt x="1575" y="1161"/>
                  </a:lnTo>
                  <a:lnTo>
                    <a:pt x="1537" y="1216"/>
                  </a:lnTo>
                  <a:lnTo>
                    <a:pt x="1493" y="1267"/>
                  </a:lnTo>
                  <a:lnTo>
                    <a:pt x="1445" y="1313"/>
                  </a:lnTo>
                  <a:lnTo>
                    <a:pt x="1394" y="1356"/>
                  </a:lnTo>
                  <a:lnTo>
                    <a:pt x="1338" y="1394"/>
                  </a:lnTo>
                  <a:lnTo>
                    <a:pt x="1280" y="1426"/>
                  </a:lnTo>
                  <a:lnTo>
                    <a:pt x="1218" y="1453"/>
                  </a:lnTo>
                  <a:lnTo>
                    <a:pt x="1154" y="1476"/>
                  </a:lnTo>
                  <a:lnTo>
                    <a:pt x="1086" y="1492"/>
                  </a:lnTo>
                  <a:lnTo>
                    <a:pt x="1018" y="1501"/>
                  </a:lnTo>
                  <a:lnTo>
                    <a:pt x="947" y="1504"/>
                  </a:lnTo>
                  <a:lnTo>
                    <a:pt x="874" y="1501"/>
                  </a:lnTo>
                  <a:lnTo>
                    <a:pt x="802" y="1491"/>
                  </a:lnTo>
                  <a:lnTo>
                    <a:pt x="732" y="1474"/>
                  </a:lnTo>
                  <a:lnTo>
                    <a:pt x="666" y="1451"/>
                  </a:lnTo>
                  <a:lnTo>
                    <a:pt x="602" y="1422"/>
                  </a:lnTo>
                  <a:lnTo>
                    <a:pt x="543" y="1388"/>
                  </a:lnTo>
                  <a:lnTo>
                    <a:pt x="486" y="1348"/>
                  </a:lnTo>
                  <a:lnTo>
                    <a:pt x="433" y="1304"/>
                  </a:lnTo>
                  <a:lnTo>
                    <a:pt x="384" y="1256"/>
                  </a:lnTo>
                  <a:lnTo>
                    <a:pt x="340" y="1202"/>
                  </a:lnTo>
                  <a:lnTo>
                    <a:pt x="302" y="1145"/>
                  </a:lnTo>
                  <a:lnTo>
                    <a:pt x="267" y="1085"/>
                  </a:lnTo>
                  <a:lnTo>
                    <a:pt x="240" y="1021"/>
                  </a:lnTo>
                  <a:lnTo>
                    <a:pt x="217" y="955"/>
                  </a:lnTo>
                  <a:lnTo>
                    <a:pt x="201" y="886"/>
                  </a:lnTo>
                  <a:lnTo>
                    <a:pt x="192" y="815"/>
                  </a:lnTo>
                  <a:lnTo>
                    <a:pt x="63" y="815"/>
                  </a:lnTo>
                  <a:lnTo>
                    <a:pt x="43" y="811"/>
                  </a:lnTo>
                  <a:lnTo>
                    <a:pt x="26" y="802"/>
                  </a:lnTo>
                  <a:lnTo>
                    <a:pt x="13" y="790"/>
                  </a:lnTo>
                  <a:lnTo>
                    <a:pt x="3" y="772"/>
                  </a:lnTo>
                  <a:lnTo>
                    <a:pt x="0" y="752"/>
                  </a:lnTo>
                  <a:lnTo>
                    <a:pt x="3" y="733"/>
                  </a:lnTo>
                  <a:lnTo>
                    <a:pt x="13" y="715"/>
                  </a:lnTo>
                  <a:lnTo>
                    <a:pt x="26" y="702"/>
                  </a:lnTo>
                  <a:lnTo>
                    <a:pt x="43" y="693"/>
                  </a:lnTo>
                  <a:lnTo>
                    <a:pt x="63" y="689"/>
                  </a:lnTo>
                  <a:lnTo>
                    <a:pt x="192" y="689"/>
                  </a:lnTo>
                  <a:lnTo>
                    <a:pt x="201" y="619"/>
                  </a:lnTo>
                  <a:lnTo>
                    <a:pt x="217" y="549"/>
                  </a:lnTo>
                  <a:lnTo>
                    <a:pt x="240" y="483"/>
                  </a:lnTo>
                  <a:lnTo>
                    <a:pt x="267" y="419"/>
                  </a:lnTo>
                  <a:lnTo>
                    <a:pt x="302" y="359"/>
                  </a:lnTo>
                  <a:lnTo>
                    <a:pt x="340" y="302"/>
                  </a:lnTo>
                  <a:lnTo>
                    <a:pt x="384" y="249"/>
                  </a:lnTo>
                  <a:lnTo>
                    <a:pt x="433" y="200"/>
                  </a:lnTo>
                  <a:lnTo>
                    <a:pt x="486" y="156"/>
                  </a:lnTo>
                  <a:lnTo>
                    <a:pt x="543" y="116"/>
                  </a:lnTo>
                  <a:lnTo>
                    <a:pt x="602" y="82"/>
                  </a:lnTo>
                  <a:lnTo>
                    <a:pt x="666" y="53"/>
                  </a:lnTo>
                  <a:lnTo>
                    <a:pt x="732" y="30"/>
                  </a:lnTo>
                  <a:lnTo>
                    <a:pt x="802" y="13"/>
                  </a:lnTo>
                  <a:lnTo>
                    <a:pt x="874" y="3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317674" y="1554998"/>
            <a:ext cx="938288" cy="938288"/>
            <a:chOff x="833269" y="2592727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205" name="타원 204"/>
            <p:cNvSpPr/>
            <p:nvPr/>
          </p:nvSpPr>
          <p:spPr>
            <a:xfrm>
              <a:off x="833269" y="2592727"/>
              <a:ext cx="1386930" cy="13869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Freeform 55"/>
            <p:cNvSpPr>
              <a:spLocks noEditPoints="1"/>
            </p:cNvSpPr>
            <p:nvPr/>
          </p:nvSpPr>
          <p:spPr bwMode="auto">
            <a:xfrm>
              <a:off x="955675" y="2997203"/>
              <a:ext cx="1139825" cy="577850"/>
            </a:xfrm>
            <a:custGeom>
              <a:avLst/>
              <a:gdLst>
                <a:gd name="T0" fmla="*/ 2415 w 3592"/>
                <a:gd name="T1" fmla="*/ 1627 h 1822"/>
                <a:gd name="T2" fmla="*/ 2940 w 3592"/>
                <a:gd name="T3" fmla="*/ 1702 h 1822"/>
                <a:gd name="T4" fmla="*/ 3344 w 3592"/>
                <a:gd name="T5" fmla="*/ 1601 h 1822"/>
                <a:gd name="T6" fmla="*/ 3474 w 3592"/>
                <a:gd name="T7" fmla="*/ 1499 h 1822"/>
                <a:gd name="T8" fmla="*/ 3402 w 3592"/>
                <a:gd name="T9" fmla="*/ 1469 h 1822"/>
                <a:gd name="T10" fmla="*/ 3198 w 3592"/>
                <a:gd name="T11" fmla="*/ 1439 h 1822"/>
                <a:gd name="T12" fmla="*/ 2892 w 3592"/>
                <a:gd name="T13" fmla="*/ 1382 h 1822"/>
                <a:gd name="T14" fmla="*/ 2630 w 3592"/>
                <a:gd name="T15" fmla="*/ 1326 h 1822"/>
                <a:gd name="T16" fmla="*/ 2328 w 3592"/>
                <a:gd name="T17" fmla="*/ 726 h 1822"/>
                <a:gd name="T18" fmla="*/ 2336 w 3592"/>
                <a:gd name="T19" fmla="*/ 922 h 1822"/>
                <a:gd name="T20" fmla="*/ 2513 w 3592"/>
                <a:gd name="T21" fmla="*/ 1032 h 1822"/>
                <a:gd name="T22" fmla="*/ 2383 w 3592"/>
                <a:gd name="T23" fmla="*/ 653 h 1822"/>
                <a:gd name="T24" fmla="*/ 594 w 3592"/>
                <a:gd name="T25" fmla="*/ 325 h 1822"/>
                <a:gd name="T26" fmla="*/ 269 w 3592"/>
                <a:gd name="T27" fmla="*/ 628 h 1822"/>
                <a:gd name="T28" fmla="*/ 121 w 3592"/>
                <a:gd name="T29" fmla="*/ 1056 h 1822"/>
                <a:gd name="T30" fmla="*/ 321 w 3592"/>
                <a:gd name="T31" fmla="*/ 1203 h 1822"/>
                <a:gd name="T32" fmla="*/ 293 w 3592"/>
                <a:gd name="T33" fmla="*/ 1292 h 1822"/>
                <a:gd name="T34" fmla="*/ 505 w 3592"/>
                <a:gd name="T35" fmla="*/ 1170 h 1822"/>
                <a:gd name="T36" fmla="*/ 638 w 3592"/>
                <a:gd name="T37" fmla="*/ 640 h 1822"/>
                <a:gd name="T38" fmla="*/ 901 w 3592"/>
                <a:gd name="T39" fmla="*/ 261 h 1822"/>
                <a:gd name="T40" fmla="*/ 1755 w 3592"/>
                <a:gd name="T41" fmla="*/ 433 h 1822"/>
                <a:gd name="T42" fmla="*/ 1900 w 3592"/>
                <a:gd name="T43" fmla="*/ 940 h 1822"/>
                <a:gd name="T44" fmla="*/ 2519 w 3592"/>
                <a:gd name="T45" fmla="*/ 1207 h 1822"/>
                <a:gd name="T46" fmla="*/ 2318 w 3592"/>
                <a:gd name="T47" fmla="*/ 1078 h 1822"/>
                <a:gd name="T48" fmla="*/ 2194 w 3592"/>
                <a:gd name="T49" fmla="*/ 861 h 1822"/>
                <a:gd name="T50" fmla="*/ 2256 w 3592"/>
                <a:gd name="T51" fmla="*/ 617 h 1822"/>
                <a:gd name="T52" fmla="*/ 2100 w 3592"/>
                <a:gd name="T53" fmla="*/ 360 h 1822"/>
                <a:gd name="T54" fmla="*/ 1684 w 3592"/>
                <a:gd name="T55" fmla="*/ 212 h 1822"/>
                <a:gd name="T56" fmla="*/ 945 w 3592"/>
                <a:gd name="T57" fmla="*/ 382 h 1822"/>
                <a:gd name="T58" fmla="*/ 716 w 3592"/>
                <a:gd name="T59" fmla="*/ 762 h 1822"/>
                <a:gd name="T60" fmla="*/ 614 w 3592"/>
                <a:gd name="T61" fmla="*/ 1278 h 1822"/>
                <a:gd name="T62" fmla="*/ 1783 w 3592"/>
                <a:gd name="T63" fmla="*/ 954 h 1822"/>
                <a:gd name="T64" fmla="*/ 1641 w 3592"/>
                <a:gd name="T65" fmla="*/ 468 h 1822"/>
                <a:gd name="T66" fmla="*/ 1166 w 3592"/>
                <a:gd name="T67" fmla="*/ 208 h 1822"/>
                <a:gd name="T68" fmla="*/ 1473 w 3592"/>
                <a:gd name="T69" fmla="*/ 65 h 1822"/>
                <a:gd name="T70" fmla="*/ 1922 w 3592"/>
                <a:gd name="T71" fmla="*/ 143 h 1822"/>
                <a:gd name="T72" fmla="*/ 2329 w 3592"/>
                <a:gd name="T73" fmla="*/ 396 h 1822"/>
                <a:gd name="T74" fmla="*/ 2583 w 3592"/>
                <a:gd name="T75" fmla="*/ 805 h 1822"/>
                <a:gd name="T76" fmla="*/ 2662 w 3592"/>
                <a:gd name="T77" fmla="*/ 1214 h 1822"/>
                <a:gd name="T78" fmla="*/ 2911 w 3592"/>
                <a:gd name="T79" fmla="*/ 1266 h 1822"/>
                <a:gd name="T80" fmla="*/ 3207 w 3592"/>
                <a:gd name="T81" fmla="*/ 1323 h 1822"/>
                <a:gd name="T82" fmla="*/ 3409 w 3592"/>
                <a:gd name="T83" fmla="*/ 1351 h 1822"/>
                <a:gd name="T84" fmla="*/ 3574 w 3592"/>
                <a:gd name="T85" fmla="*/ 1438 h 1822"/>
                <a:gd name="T86" fmla="*/ 3546 w 3592"/>
                <a:gd name="T87" fmla="*/ 1607 h 1822"/>
                <a:gd name="T88" fmla="*/ 3227 w 3592"/>
                <a:gd name="T89" fmla="*/ 1772 h 1822"/>
                <a:gd name="T90" fmla="*/ 2774 w 3592"/>
                <a:gd name="T91" fmla="*/ 1819 h 1822"/>
                <a:gd name="T92" fmla="*/ 2250 w 3592"/>
                <a:gd name="T93" fmla="*/ 1686 h 1822"/>
                <a:gd name="T94" fmla="*/ 40 w 3592"/>
                <a:gd name="T95" fmla="*/ 1491 h 1822"/>
                <a:gd name="T96" fmla="*/ 3 w 3592"/>
                <a:gd name="T97" fmla="*/ 1050 h 1822"/>
                <a:gd name="T98" fmla="*/ 157 w 3592"/>
                <a:gd name="T99" fmla="*/ 585 h 1822"/>
                <a:gd name="T100" fmla="*/ 495 w 3592"/>
                <a:gd name="T101" fmla="*/ 247 h 1822"/>
                <a:gd name="T102" fmla="*/ 959 w 3592"/>
                <a:gd name="T103" fmla="*/ 94 h 1822"/>
                <a:gd name="T104" fmla="*/ 1248 w 3592"/>
                <a:gd name="T105" fmla="*/ 11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92" h="1822">
                  <a:moveTo>
                    <a:pt x="2576" y="1312"/>
                  </a:moveTo>
                  <a:lnTo>
                    <a:pt x="2085" y="1458"/>
                  </a:lnTo>
                  <a:lnTo>
                    <a:pt x="2164" y="1508"/>
                  </a:lnTo>
                  <a:lnTo>
                    <a:pt x="2245" y="1554"/>
                  </a:lnTo>
                  <a:lnTo>
                    <a:pt x="2329" y="1593"/>
                  </a:lnTo>
                  <a:lnTo>
                    <a:pt x="2415" y="1627"/>
                  </a:lnTo>
                  <a:lnTo>
                    <a:pt x="2503" y="1654"/>
                  </a:lnTo>
                  <a:lnTo>
                    <a:pt x="2592" y="1676"/>
                  </a:lnTo>
                  <a:lnTo>
                    <a:pt x="2682" y="1692"/>
                  </a:lnTo>
                  <a:lnTo>
                    <a:pt x="2773" y="1702"/>
                  </a:lnTo>
                  <a:lnTo>
                    <a:pt x="2864" y="1706"/>
                  </a:lnTo>
                  <a:lnTo>
                    <a:pt x="2940" y="1702"/>
                  </a:lnTo>
                  <a:lnTo>
                    <a:pt x="3014" y="1696"/>
                  </a:lnTo>
                  <a:lnTo>
                    <a:pt x="3086" y="1685"/>
                  </a:lnTo>
                  <a:lnTo>
                    <a:pt x="3156" y="1671"/>
                  </a:lnTo>
                  <a:lnTo>
                    <a:pt x="3222" y="1651"/>
                  </a:lnTo>
                  <a:lnTo>
                    <a:pt x="3286" y="1628"/>
                  </a:lnTo>
                  <a:lnTo>
                    <a:pt x="3344" y="1601"/>
                  </a:lnTo>
                  <a:lnTo>
                    <a:pt x="3399" y="1571"/>
                  </a:lnTo>
                  <a:lnTo>
                    <a:pt x="3449" y="1538"/>
                  </a:lnTo>
                  <a:lnTo>
                    <a:pt x="3461" y="1527"/>
                  </a:lnTo>
                  <a:lnTo>
                    <a:pt x="3469" y="1517"/>
                  </a:lnTo>
                  <a:lnTo>
                    <a:pt x="3473" y="1507"/>
                  </a:lnTo>
                  <a:lnTo>
                    <a:pt x="3474" y="1499"/>
                  </a:lnTo>
                  <a:lnTo>
                    <a:pt x="3471" y="1494"/>
                  </a:lnTo>
                  <a:lnTo>
                    <a:pt x="3464" y="1487"/>
                  </a:lnTo>
                  <a:lnTo>
                    <a:pt x="3454" y="1481"/>
                  </a:lnTo>
                  <a:lnTo>
                    <a:pt x="3440" y="1475"/>
                  </a:lnTo>
                  <a:lnTo>
                    <a:pt x="3423" y="1471"/>
                  </a:lnTo>
                  <a:lnTo>
                    <a:pt x="3402" y="1469"/>
                  </a:lnTo>
                  <a:lnTo>
                    <a:pt x="3381" y="1467"/>
                  </a:lnTo>
                  <a:lnTo>
                    <a:pt x="3355" y="1463"/>
                  </a:lnTo>
                  <a:lnTo>
                    <a:pt x="3323" y="1459"/>
                  </a:lnTo>
                  <a:lnTo>
                    <a:pt x="3286" y="1454"/>
                  </a:lnTo>
                  <a:lnTo>
                    <a:pt x="3244" y="1447"/>
                  </a:lnTo>
                  <a:lnTo>
                    <a:pt x="3198" y="1439"/>
                  </a:lnTo>
                  <a:lnTo>
                    <a:pt x="3151" y="1431"/>
                  </a:lnTo>
                  <a:lnTo>
                    <a:pt x="3100" y="1422"/>
                  </a:lnTo>
                  <a:lnTo>
                    <a:pt x="3049" y="1412"/>
                  </a:lnTo>
                  <a:lnTo>
                    <a:pt x="2997" y="1402"/>
                  </a:lnTo>
                  <a:lnTo>
                    <a:pt x="2944" y="1392"/>
                  </a:lnTo>
                  <a:lnTo>
                    <a:pt x="2892" y="1382"/>
                  </a:lnTo>
                  <a:lnTo>
                    <a:pt x="2841" y="1372"/>
                  </a:lnTo>
                  <a:lnTo>
                    <a:pt x="2792" y="1362"/>
                  </a:lnTo>
                  <a:lnTo>
                    <a:pt x="2746" y="1352"/>
                  </a:lnTo>
                  <a:lnTo>
                    <a:pt x="2703" y="1342"/>
                  </a:lnTo>
                  <a:lnTo>
                    <a:pt x="2664" y="1334"/>
                  </a:lnTo>
                  <a:lnTo>
                    <a:pt x="2630" y="1326"/>
                  </a:lnTo>
                  <a:lnTo>
                    <a:pt x="2600" y="1318"/>
                  </a:lnTo>
                  <a:lnTo>
                    <a:pt x="2576" y="1312"/>
                  </a:lnTo>
                  <a:close/>
                  <a:moveTo>
                    <a:pt x="2383" y="653"/>
                  </a:moveTo>
                  <a:lnTo>
                    <a:pt x="2361" y="675"/>
                  </a:lnTo>
                  <a:lnTo>
                    <a:pt x="2342" y="699"/>
                  </a:lnTo>
                  <a:lnTo>
                    <a:pt x="2328" y="726"/>
                  </a:lnTo>
                  <a:lnTo>
                    <a:pt x="2317" y="754"/>
                  </a:lnTo>
                  <a:lnTo>
                    <a:pt x="2311" y="785"/>
                  </a:lnTo>
                  <a:lnTo>
                    <a:pt x="2307" y="816"/>
                  </a:lnTo>
                  <a:lnTo>
                    <a:pt x="2311" y="853"/>
                  </a:lnTo>
                  <a:lnTo>
                    <a:pt x="2320" y="889"/>
                  </a:lnTo>
                  <a:lnTo>
                    <a:pt x="2336" y="922"/>
                  </a:lnTo>
                  <a:lnTo>
                    <a:pt x="2355" y="952"/>
                  </a:lnTo>
                  <a:lnTo>
                    <a:pt x="2380" y="978"/>
                  </a:lnTo>
                  <a:lnTo>
                    <a:pt x="2409" y="1000"/>
                  </a:lnTo>
                  <a:lnTo>
                    <a:pt x="2441" y="1016"/>
                  </a:lnTo>
                  <a:lnTo>
                    <a:pt x="2476" y="1028"/>
                  </a:lnTo>
                  <a:lnTo>
                    <a:pt x="2513" y="1032"/>
                  </a:lnTo>
                  <a:lnTo>
                    <a:pt x="2502" y="965"/>
                  </a:lnTo>
                  <a:lnTo>
                    <a:pt x="2487" y="898"/>
                  </a:lnTo>
                  <a:lnTo>
                    <a:pt x="2467" y="833"/>
                  </a:lnTo>
                  <a:lnTo>
                    <a:pt x="2444" y="771"/>
                  </a:lnTo>
                  <a:lnTo>
                    <a:pt x="2415" y="711"/>
                  </a:lnTo>
                  <a:lnTo>
                    <a:pt x="2383" y="653"/>
                  </a:lnTo>
                  <a:close/>
                  <a:moveTo>
                    <a:pt x="955" y="212"/>
                  </a:moveTo>
                  <a:lnTo>
                    <a:pt x="878" y="223"/>
                  </a:lnTo>
                  <a:lnTo>
                    <a:pt x="803" y="239"/>
                  </a:lnTo>
                  <a:lnTo>
                    <a:pt x="731" y="262"/>
                  </a:lnTo>
                  <a:lnTo>
                    <a:pt x="660" y="291"/>
                  </a:lnTo>
                  <a:lnTo>
                    <a:pt x="594" y="325"/>
                  </a:lnTo>
                  <a:lnTo>
                    <a:pt x="529" y="365"/>
                  </a:lnTo>
                  <a:lnTo>
                    <a:pt x="470" y="408"/>
                  </a:lnTo>
                  <a:lnTo>
                    <a:pt x="413" y="457"/>
                  </a:lnTo>
                  <a:lnTo>
                    <a:pt x="361" y="510"/>
                  </a:lnTo>
                  <a:lnTo>
                    <a:pt x="313" y="567"/>
                  </a:lnTo>
                  <a:lnTo>
                    <a:pt x="269" y="628"/>
                  </a:lnTo>
                  <a:lnTo>
                    <a:pt x="230" y="692"/>
                  </a:lnTo>
                  <a:lnTo>
                    <a:pt x="197" y="760"/>
                  </a:lnTo>
                  <a:lnTo>
                    <a:pt x="169" y="831"/>
                  </a:lnTo>
                  <a:lnTo>
                    <a:pt x="147" y="904"/>
                  </a:lnTo>
                  <a:lnTo>
                    <a:pt x="131" y="979"/>
                  </a:lnTo>
                  <a:lnTo>
                    <a:pt x="121" y="1056"/>
                  </a:lnTo>
                  <a:lnTo>
                    <a:pt x="118" y="1136"/>
                  </a:lnTo>
                  <a:lnTo>
                    <a:pt x="118" y="1179"/>
                  </a:lnTo>
                  <a:lnTo>
                    <a:pt x="275" y="1179"/>
                  </a:lnTo>
                  <a:lnTo>
                    <a:pt x="293" y="1181"/>
                  </a:lnTo>
                  <a:lnTo>
                    <a:pt x="309" y="1190"/>
                  </a:lnTo>
                  <a:lnTo>
                    <a:pt x="321" y="1203"/>
                  </a:lnTo>
                  <a:lnTo>
                    <a:pt x="330" y="1218"/>
                  </a:lnTo>
                  <a:lnTo>
                    <a:pt x="333" y="1236"/>
                  </a:lnTo>
                  <a:lnTo>
                    <a:pt x="330" y="1255"/>
                  </a:lnTo>
                  <a:lnTo>
                    <a:pt x="321" y="1271"/>
                  </a:lnTo>
                  <a:lnTo>
                    <a:pt x="309" y="1284"/>
                  </a:lnTo>
                  <a:lnTo>
                    <a:pt x="293" y="1292"/>
                  </a:lnTo>
                  <a:lnTo>
                    <a:pt x="275" y="1295"/>
                  </a:lnTo>
                  <a:lnTo>
                    <a:pt x="118" y="1295"/>
                  </a:lnTo>
                  <a:lnTo>
                    <a:pt x="118" y="1376"/>
                  </a:lnTo>
                  <a:lnTo>
                    <a:pt x="493" y="1376"/>
                  </a:lnTo>
                  <a:lnTo>
                    <a:pt x="498" y="1271"/>
                  </a:lnTo>
                  <a:lnTo>
                    <a:pt x="505" y="1170"/>
                  </a:lnTo>
                  <a:lnTo>
                    <a:pt x="517" y="1073"/>
                  </a:lnTo>
                  <a:lnTo>
                    <a:pt x="534" y="978"/>
                  </a:lnTo>
                  <a:lnTo>
                    <a:pt x="555" y="887"/>
                  </a:lnTo>
                  <a:lnTo>
                    <a:pt x="578" y="801"/>
                  </a:lnTo>
                  <a:lnTo>
                    <a:pt x="607" y="718"/>
                  </a:lnTo>
                  <a:lnTo>
                    <a:pt x="638" y="640"/>
                  </a:lnTo>
                  <a:lnTo>
                    <a:pt x="675" y="564"/>
                  </a:lnTo>
                  <a:lnTo>
                    <a:pt x="715" y="493"/>
                  </a:lnTo>
                  <a:lnTo>
                    <a:pt x="756" y="429"/>
                  </a:lnTo>
                  <a:lnTo>
                    <a:pt x="801" y="369"/>
                  </a:lnTo>
                  <a:lnTo>
                    <a:pt x="850" y="313"/>
                  </a:lnTo>
                  <a:lnTo>
                    <a:pt x="901" y="261"/>
                  </a:lnTo>
                  <a:lnTo>
                    <a:pt x="955" y="212"/>
                  </a:lnTo>
                  <a:close/>
                  <a:moveTo>
                    <a:pt x="1607" y="208"/>
                  </a:moveTo>
                  <a:lnTo>
                    <a:pt x="1648" y="258"/>
                  </a:lnTo>
                  <a:lnTo>
                    <a:pt x="1686" y="312"/>
                  </a:lnTo>
                  <a:lnTo>
                    <a:pt x="1721" y="370"/>
                  </a:lnTo>
                  <a:lnTo>
                    <a:pt x="1755" y="433"/>
                  </a:lnTo>
                  <a:lnTo>
                    <a:pt x="1784" y="501"/>
                  </a:lnTo>
                  <a:lnTo>
                    <a:pt x="1814" y="579"/>
                  </a:lnTo>
                  <a:lnTo>
                    <a:pt x="1841" y="661"/>
                  </a:lnTo>
                  <a:lnTo>
                    <a:pt x="1864" y="749"/>
                  </a:lnTo>
                  <a:lnTo>
                    <a:pt x="1884" y="841"/>
                  </a:lnTo>
                  <a:lnTo>
                    <a:pt x="1900" y="940"/>
                  </a:lnTo>
                  <a:lnTo>
                    <a:pt x="1913" y="1041"/>
                  </a:lnTo>
                  <a:lnTo>
                    <a:pt x="1923" y="1148"/>
                  </a:lnTo>
                  <a:lnTo>
                    <a:pt x="1929" y="1260"/>
                  </a:lnTo>
                  <a:lnTo>
                    <a:pt x="1933" y="1376"/>
                  </a:lnTo>
                  <a:lnTo>
                    <a:pt x="1948" y="1376"/>
                  </a:lnTo>
                  <a:lnTo>
                    <a:pt x="2519" y="1207"/>
                  </a:lnTo>
                  <a:lnTo>
                    <a:pt x="2519" y="1150"/>
                  </a:lnTo>
                  <a:lnTo>
                    <a:pt x="2474" y="1147"/>
                  </a:lnTo>
                  <a:lnTo>
                    <a:pt x="2432" y="1137"/>
                  </a:lnTo>
                  <a:lnTo>
                    <a:pt x="2391" y="1122"/>
                  </a:lnTo>
                  <a:lnTo>
                    <a:pt x="2353" y="1103"/>
                  </a:lnTo>
                  <a:lnTo>
                    <a:pt x="2318" y="1078"/>
                  </a:lnTo>
                  <a:lnTo>
                    <a:pt x="2287" y="1051"/>
                  </a:lnTo>
                  <a:lnTo>
                    <a:pt x="2259" y="1018"/>
                  </a:lnTo>
                  <a:lnTo>
                    <a:pt x="2235" y="983"/>
                  </a:lnTo>
                  <a:lnTo>
                    <a:pt x="2217" y="945"/>
                  </a:lnTo>
                  <a:lnTo>
                    <a:pt x="2203" y="904"/>
                  </a:lnTo>
                  <a:lnTo>
                    <a:pt x="2194" y="861"/>
                  </a:lnTo>
                  <a:lnTo>
                    <a:pt x="2191" y="816"/>
                  </a:lnTo>
                  <a:lnTo>
                    <a:pt x="2193" y="773"/>
                  </a:lnTo>
                  <a:lnTo>
                    <a:pt x="2202" y="730"/>
                  </a:lnTo>
                  <a:lnTo>
                    <a:pt x="2215" y="691"/>
                  </a:lnTo>
                  <a:lnTo>
                    <a:pt x="2233" y="653"/>
                  </a:lnTo>
                  <a:lnTo>
                    <a:pt x="2256" y="617"/>
                  </a:lnTo>
                  <a:lnTo>
                    <a:pt x="2283" y="585"/>
                  </a:lnTo>
                  <a:lnTo>
                    <a:pt x="2315" y="556"/>
                  </a:lnTo>
                  <a:lnTo>
                    <a:pt x="2267" y="501"/>
                  </a:lnTo>
                  <a:lnTo>
                    <a:pt x="2216" y="450"/>
                  </a:lnTo>
                  <a:lnTo>
                    <a:pt x="2160" y="403"/>
                  </a:lnTo>
                  <a:lnTo>
                    <a:pt x="2100" y="360"/>
                  </a:lnTo>
                  <a:lnTo>
                    <a:pt x="2038" y="322"/>
                  </a:lnTo>
                  <a:lnTo>
                    <a:pt x="1972" y="289"/>
                  </a:lnTo>
                  <a:lnTo>
                    <a:pt x="1904" y="262"/>
                  </a:lnTo>
                  <a:lnTo>
                    <a:pt x="1832" y="239"/>
                  </a:lnTo>
                  <a:lnTo>
                    <a:pt x="1759" y="223"/>
                  </a:lnTo>
                  <a:lnTo>
                    <a:pt x="1684" y="212"/>
                  </a:lnTo>
                  <a:lnTo>
                    <a:pt x="1607" y="208"/>
                  </a:lnTo>
                  <a:close/>
                  <a:moveTo>
                    <a:pt x="1166" y="208"/>
                  </a:moveTo>
                  <a:lnTo>
                    <a:pt x="1106" y="246"/>
                  </a:lnTo>
                  <a:lnTo>
                    <a:pt x="1049" y="287"/>
                  </a:lnTo>
                  <a:lnTo>
                    <a:pt x="996" y="333"/>
                  </a:lnTo>
                  <a:lnTo>
                    <a:pt x="945" y="382"/>
                  </a:lnTo>
                  <a:lnTo>
                    <a:pt x="898" y="436"/>
                  </a:lnTo>
                  <a:lnTo>
                    <a:pt x="855" y="493"/>
                  </a:lnTo>
                  <a:lnTo>
                    <a:pt x="815" y="553"/>
                  </a:lnTo>
                  <a:lnTo>
                    <a:pt x="778" y="620"/>
                  </a:lnTo>
                  <a:lnTo>
                    <a:pt x="745" y="689"/>
                  </a:lnTo>
                  <a:lnTo>
                    <a:pt x="716" y="762"/>
                  </a:lnTo>
                  <a:lnTo>
                    <a:pt x="690" y="839"/>
                  </a:lnTo>
                  <a:lnTo>
                    <a:pt x="667" y="920"/>
                  </a:lnTo>
                  <a:lnTo>
                    <a:pt x="648" y="1004"/>
                  </a:lnTo>
                  <a:lnTo>
                    <a:pt x="633" y="1091"/>
                  </a:lnTo>
                  <a:lnTo>
                    <a:pt x="622" y="1183"/>
                  </a:lnTo>
                  <a:lnTo>
                    <a:pt x="614" y="1278"/>
                  </a:lnTo>
                  <a:lnTo>
                    <a:pt x="610" y="1376"/>
                  </a:lnTo>
                  <a:lnTo>
                    <a:pt x="1816" y="1376"/>
                  </a:lnTo>
                  <a:lnTo>
                    <a:pt x="1813" y="1264"/>
                  </a:lnTo>
                  <a:lnTo>
                    <a:pt x="1806" y="1156"/>
                  </a:lnTo>
                  <a:lnTo>
                    <a:pt x="1796" y="1052"/>
                  </a:lnTo>
                  <a:lnTo>
                    <a:pt x="1783" y="954"/>
                  </a:lnTo>
                  <a:lnTo>
                    <a:pt x="1767" y="860"/>
                  </a:lnTo>
                  <a:lnTo>
                    <a:pt x="1748" y="772"/>
                  </a:lnTo>
                  <a:lnTo>
                    <a:pt x="1726" y="688"/>
                  </a:lnTo>
                  <a:lnTo>
                    <a:pt x="1701" y="609"/>
                  </a:lnTo>
                  <a:lnTo>
                    <a:pt x="1672" y="536"/>
                  </a:lnTo>
                  <a:lnTo>
                    <a:pt x="1641" y="468"/>
                  </a:lnTo>
                  <a:lnTo>
                    <a:pt x="1606" y="405"/>
                  </a:lnTo>
                  <a:lnTo>
                    <a:pt x="1568" y="347"/>
                  </a:lnTo>
                  <a:lnTo>
                    <a:pt x="1527" y="295"/>
                  </a:lnTo>
                  <a:lnTo>
                    <a:pt x="1484" y="249"/>
                  </a:lnTo>
                  <a:lnTo>
                    <a:pt x="1438" y="208"/>
                  </a:lnTo>
                  <a:lnTo>
                    <a:pt x="1166" y="208"/>
                  </a:lnTo>
                  <a:close/>
                  <a:moveTo>
                    <a:pt x="1318" y="0"/>
                  </a:moveTo>
                  <a:lnTo>
                    <a:pt x="1353" y="4"/>
                  </a:lnTo>
                  <a:lnTo>
                    <a:pt x="1387" y="11"/>
                  </a:lnTo>
                  <a:lnTo>
                    <a:pt x="1418" y="25"/>
                  </a:lnTo>
                  <a:lnTo>
                    <a:pt x="1448" y="43"/>
                  </a:lnTo>
                  <a:lnTo>
                    <a:pt x="1473" y="65"/>
                  </a:lnTo>
                  <a:lnTo>
                    <a:pt x="1496" y="90"/>
                  </a:lnTo>
                  <a:lnTo>
                    <a:pt x="1592" y="90"/>
                  </a:lnTo>
                  <a:lnTo>
                    <a:pt x="1677" y="94"/>
                  </a:lnTo>
                  <a:lnTo>
                    <a:pt x="1760" y="104"/>
                  </a:lnTo>
                  <a:lnTo>
                    <a:pt x="1842" y="120"/>
                  </a:lnTo>
                  <a:lnTo>
                    <a:pt x="1922" y="143"/>
                  </a:lnTo>
                  <a:lnTo>
                    <a:pt x="1998" y="173"/>
                  </a:lnTo>
                  <a:lnTo>
                    <a:pt x="2071" y="208"/>
                  </a:lnTo>
                  <a:lnTo>
                    <a:pt x="2141" y="247"/>
                  </a:lnTo>
                  <a:lnTo>
                    <a:pt x="2208" y="293"/>
                  </a:lnTo>
                  <a:lnTo>
                    <a:pt x="2270" y="342"/>
                  </a:lnTo>
                  <a:lnTo>
                    <a:pt x="2329" y="396"/>
                  </a:lnTo>
                  <a:lnTo>
                    <a:pt x="2384" y="455"/>
                  </a:lnTo>
                  <a:lnTo>
                    <a:pt x="2434" y="519"/>
                  </a:lnTo>
                  <a:lnTo>
                    <a:pt x="2479" y="585"/>
                  </a:lnTo>
                  <a:lnTo>
                    <a:pt x="2519" y="656"/>
                  </a:lnTo>
                  <a:lnTo>
                    <a:pt x="2554" y="729"/>
                  </a:lnTo>
                  <a:lnTo>
                    <a:pt x="2583" y="805"/>
                  </a:lnTo>
                  <a:lnTo>
                    <a:pt x="2606" y="885"/>
                  </a:lnTo>
                  <a:lnTo>
                    <a:pt x="2622" y="967"/>
                  </a:lnTo>
                  <a:lnTo>
                    <a:pt x="2632" y="1050"/>
                  </a:lnTo>
                  <a:lnTo>
                    <a:pt x="2635" y="1136"/>
                  </a:lnTo>
                  <a:lnTo>
                    <a:pt x="2635" y="1207"/>
                  </a:lnTo>
                  <a:lnTo>
                    <a:pt x="2662" y="1214"/>
                  </a:lnTo>
                  <a:lnTo>
                    <a:pt x="2694" y="1220"/>
                  </a:lnTo>
                  <a:lnTo>
                    <a:pt x="2731" y="1229"/>
                  </a:lnTo>
                  <a:lnTo>
                    <a:pt x="2771" y="1238"/>
                  </a:lnTo>
                  <a:lnTo>
                    <a:pt x="2816" y="1246"/>
                  </a:lnTo>
                  <a:lnTo>
                    <a:pt x="2863" y="1256"/>
                  </a:lnTo>
                  <a:lnTo>
                    <a:pt x="2911" y="1266"/>
                  </a:lnTo>
                  <a:lnTo>
                    <a:pt x="2961" y="1276"/>
                  </a:lnTo>
                  <a:lnTo>
                    <a:pt x="3011" y="1286"/>
                  </a:lnTo>
                  <a:lnTo>
                    <a:pt x="3062" y="1295"/>
                  </a:lnTo>
                  <a:lnTo>
                    <a:pt x="3112" y="1305"/>
                  </a:lnTo>
                  <a:lnTo>
                    <a:pt x="3160" y="1314"/>
                  </a:lnTo>
                  <a:lnTo>
                    <a:pt x="3207" y="1323"/>
                  </a:lnTo>
                  <a:lnTo>
                    <a:pt x="3251" y="1329"/>
                  </a:lnTo>
                  <a:lnTo>
                    <a:pt x="3292" y="1336"/>
                  </a:lnTo>
                  <a:lnTo>
                    <a:pt x="3328" y="1342"/>
                  </a:lnTo>
                  <a:lnTo>
                    <a:pt x="3361" y="1347"/>
                  </a:lnTo>
                  <a:lnTo>
                    <a:pt x="3388" y="1350"/>
                  </a:lnTo>
                  <a:lnTo>
                    <a:pt x="3409" y="1351"/>
                  </a:lnTo>
                  <a:lnTo>
                    <a:pt x="3446" y="1355"/>
                  </a:lnTo>
                  <a:lnTo>
                    <a:pt x="3480" y="1364"/>
                  </a:lnTo>
                  <a:lnTo>
                    <a:pt x="3509" y="1377"/>
                  </a:lnTo>
                  <a:lnTo>
                    <a:pt x="3535" y="1394"/>
                  </a:lnTo>
                  <a:lnTo>
                    <a:pt x="3557" y="1414"/>
                  </a:lnTo>
                  <a:lnTo>
                    <a:pt x="3574" y="1438"/>
                  </a:lnTo>
                  <a:lnTo>
                    <a:pt x="3585" y="1466"/>
                  </a:lnTo>
                  <a:lnTo>
                    <a:pt x="3592" y="1495"/>
                  </a:lnTo>
                  <a:lnTo>
                    <a:pt x="3590" y="1524"/>
                  </a:lnTo>
                  <a:lnTo>
                    <a:pt x="3582" y="1553"/>
                  </a:lnTo>
                  <a:lnTo>
                    <a:pt x="3567" y="1581"/>
                  </a:lnTo>
                  <a:lnTo>
                    <a:pt x="3546" y="1607"/>
                  </a:lnTo>
                  <a:lnTo>
                    <a:pt x="3520" y="1630"/>
                  </a:lnTo>
                  <a:lnTo>
                    <a:pt x="3469" y="1665"/>
                  </a:lnTo>
                  <a:lnTo>
                    <a:pt x="3414" y="1698"/>
                  </a:lnTo>
                  <a:lnTo>
                    <a:pt x="3355" y="1726"/>
                  </a:lnTo>
                  <a:lnTo>
                    <a:pt x="3292" y="1750"/>
                  </a:lnTo>
                  <a:lnTo>
                    <a:pt x="3227" y="1772"/>
                  </a:lnTo>
                  <a:lnTo>
                    <a:pt x="3158" y="1790"/>
                  </a:lnTo>
                  <a:lnTo>
                    <a:pt x="3087" y="1804"/>
                  </a:lnTo>
                  <a:lnTo>
                    <a:pt x="3014" y="1815"/>
                  </a:lnTo>
                  <a:lnTo>
                    <a:pt x="2940" y="1820"/>
                  </a:lnTo>
                  <a:lnTo>
                    <a:pt x="2864" y="1822"/>
                  </a:lnTo>
                  <a:lnTo>
                    <a:pt x="2774" y="1819"/>
                  </a:lnTo>
                  <a:lnTo>
                    <a:pt x="2684" y="1811"/>
                  </a:lnTo>
                  <a:lnTo>
                    <a:pt x="2595" y="1797"/>
                  </a:lnTo>
                  <a:lnTo>
                    <a:pt x="2507" y="1778"/>
                  </a:lnTo>
                  <a:lnTo>
                    <a:pt x="2420" y="1752"/>
                  </a:lnTo>
                  <a:lnTo>
                    <a:pt x="2333" y="1722"/>
                  </a:lnTo>
                  <a:lnTo>
                    <a:pt x="2250" y="1686"/>
                  </a:lnTo>
                  <a:lnTo>
                    <a:pt x="2168" y="1646"/>
                  </a:lnTo>
                  <a:lnTo>
                    <a:pt x="2088" y="1600"/>
                  </a:lnTo>
                  <a:lnTo>
                    <a:pt x="2011" y="1548"/>
                  </a:lnTo>
                  <a:lnTo>
                    <a:pt x="1936" y="1494"/>
                  </a:lnTo>
                  <a:lnTo>
                    <a:pt x="59" y="1494"/>
                  </a:lnTo>
                  <a:lnTo>
                    <a:pt x="40" y="1491"/>
                  </a:lnTo>
                  <a:lnTo>
                    <a:pt x="24" y="1482"/>
                  </a:lnTo>
                  <a:lnTo>
                    <a:pt x="11" y="1470"/>
                  </a:lnTo>
                  <a:lnTo>
                    <a:pt x="3" y="1454"/>
                  </a:lnTo>
                  <a:lnTo>
                    <a:pt x="0" y="1435"/>
                  </a:lnTo>
                  <a:lnTo>
                    <a:pt x="0" y="1136"/>
                  </a:lnTo>
                  <a:lnTo>
                    <a:pt x="3" y="1050"/>
                  </a:lnTo>
                  <a:lnTo>
                    <a:pt x="14" y="967"/>
                  </a:lnTo>
                  <a:lnTo>
                    <a:pt x="31" y="885"/>
                  </a:lnTo>
                  <a:lnTo>
                    <a:pt x="53" y="805"/>
                  </a:lnTo>
                  <a:lnTo>
                    <a:pt x="82" y="729"/>
                  </a:lnTo>
                  <a:lnTo>
                    <a:pt x="117" y="656"/>
                  </a:lnTo>
                  <a:lnTo>
                    <a:pt x="157" y="585"/>
                  </a:lnTo>
                  <a:lnTo>
                    <a:pt x="202" y="519"/>
                  </a:lnTo>
                  <a:lnTo>
                    <a:pt x="252" y="455"/>
                  </a:lnTo>
                  <a:lnTo>
                    <a:pt x="306" y="396"/>
                  </a:lnTo>
                  <a:lnTo>
                    <a:pt x="365" y="342"/>
                  </a:lnTo>
                  <a:lnTo>
                    <a:pt x="428" y="293"/>
                  </a:lnTo>
                  <a:lnTo>
                    <a:pt x="495" y="247"/>
                  </a:lnTo>
                  <a:lnTo>
                    <a:pt x="564" y="208"/>
                  </a:lnTo>
                  <a:lnTo>
                    <a:pt x="638" y="173"/>
                  </a:lnTo>
                  <a:lnTo>
                    <a:pt x="715" y="143"/>
                  </a:lnTo>
                  <a:lnTo>
                    <a:pt x="794" y="120"/>
                  </a:lnTo>
                  <a:lnTo>
                    <a:pt x="875" y="104"/>
                  </a:lnTo>
                  <a:lnTo>
                    <a:pt x="959" y="94"/>
                  </a:lnTo>
                  <a:lnTo>
                    <a:pt x="1045" y="90"/>
                  </a:lnTo>
                  <a:lnTo>
                    <a:pt x="1141" y="90"/>
                  </a:lnTo>
                  <a:lnTo>
                    <a:pt x="1162" y="65"/>
                  </a:lnTo>
                  <a:lnTo>
                    <a:pt x="1189" y="43"/>
                  </a:lnTo>
                  <a:lnTo>
                    <a:pt x="1217" y="25"/>
                  </a:lnTo>
                  <a:lnTo>
                    <a:pt x="1248" y="11"/>
                  </a:lnTo>
                  <a:lnTo>
                    <a:pt x="1282" y="4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34194" y="626538"/>
            <a:ext cx="938288" cy="938288"/>
            <a:chOff x="414243" y="1220325"/>
            <a:chExt cx="1386930" cy="1386930"/>
          </a:xfr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grpSpPr>
        <p:sp>
          <p:nvSpPr>
            <p:cNvPr id="199" name="타원 198"/>
            <p:cNvSpPr/>
            <p:nvPr/>
          </p:nvSpPr>
          <p:spPr>
            <a:xfrm>
              <a:off x="414243" y="1220325"/>
              <a:ext cx="1386930" cy="138693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0" name="Group 58"/>
            <p:cNvGrpSpPr>
              <a:grpSpLocks noChangeAspect="1"/>
            </p:cNvGrpSpPr>
            <p:nvPr/>
          </p:nvGrpSpPr>
          <p:grpSpPr bwMode="auto">
            <a:xfrm>
              <a:off x="841376" y="1360488"/>
              <a:ext cx="563563" cy="1103313"/>
              <a:chOff x="530" y="857"/>
              <a:chExt cx="355" cy="695"/>
            </a:xfrm>
            <a:solidFill>
              <a:schemeClr val="bg1"/>
            </a:solidFill>
          </p:grpSpPr>
          <p:sp>
            <p:nvSpPr>
              <p:cNvPr id="201" name="Freeform 60"/>
              <p:cNvSpPr>
                <a:spLocks/>
              </p:cNvSpPr>
              <p:nvPr/>
            </p:nvSpPr>
            <p:spPr bwMode="auto">
              <a:xfrm>
                <a:off x="614" y="1132"/>
                <a:ext cx="179" cy="105"/>
              </a:xfrm>
              <a:custGeom>
                <a:avLst/>
                <a:gdLst>
                  <a:gd name="T0" fmla="*/ 854 w 893"/>
                  <a:gd name="T1" fmla="*/ 0 h 525"/>
                  <a:gd name="T2" fmla="*/ 880 w 893"/>
                  <a:gd name="T3" fmla="*/ 15 h 525"/>
                  <a:gd name="T4" fmla="*/ 893 w 893"/>
                  <a:gd name="T5" fmla="*/ 43 h 525"/>
                  <a:gd name="T6" fmla="*/ 886 w 893"/>
                  <a:gd name="T7" fmla="*/ 71 h 525"/>
                  <a:gd name="T8" fmla="*/ 516 w 893"/>
                  <a:gd name="T9" fmla="*/ 411 h 525"/>
                  <a:gd name="T10" fmla="*/ 511 w 893"/>
                  <a:gd name="T11" fmla="*/ 417 h 525"/>
                  <a:gd name="T12" fmla="*/ 510 w 893"/>
                  <a:gd name="T13" fmla="*/ 423 h 525"/>
                  <a:gd name="T14" fmla="*/ 508 w 893"/>
                  <a:gd name="T15" fmla="*/ 448 h 525"/>
                  <a:gd name="T16" fmla="*/ 489 w 893"/>
                  <a:gd name="T17" fmla="*/ 487 h 525"/>
                  <a:gd name="T18" fmla="*/ 455 w 893"/>
                  <a:gd name="T19" fmla="*/ 514 h 525"/>
                  <a:gd name="T20" fmla="*/ 412 w 893"/>
                  <a:gd name="T21" fmla="*/ 525 h 525"/>
                  <a:gd name="T22" fmla="*/ 372 w 893"/>
                  <a:gd name="T23" fmla="*/ 515 h 525"/>
                  <a:gd name="T24" fmla="*/ 339 w 893"/>
                  <a:gd name="T25" fmla="*/ 493 h 525"/>
                  <a:gd name="T26" fmla="*/ 336 w 893"/>
                  <a:gd name="T27" fmla="*/ 489 h 525"/>
                  <a:gd name="T28" fmla="*/ 329 w 893"/>
                  <a:gd name="T29" fmla="*/ 485 h 525"/>
                  <a:gd name="T30" fmla="*/ 23 w 893"/>
                  <a:gd name="T31" fmla="*/ 359 h 525"/>
                  <a:gd name="T32" fmla="*/ 4 w 893"/>
                  <a:gd name="T33" fmla="*/ 332 h 525"/>
                  <a:gd name="T34" fmla="*/ 0 w 893"/>
                  <a:gd name="T35" fmla="*/ 300 h 525"/>
                  <a:gd name="T36" fmla="*/ 13 w 893"/>
                  <a:gd name="T37" fmla="*/ 268 h 525"/>
                  <a:gd name="T38" fmla="*/ 40 w 893"/>
                  <a:gd name="T39" fmla="*/ 248 h 525"/>
                  <a:gd name="T40" fmla="*/ 73 w 893"/>
                  <a:gd name="T41" fmla="*/ 245 h 525"/>
                  <a:gd name="T42" fmla="*/ 339 w 893"/>
                  <a:gd name="T43" fmla="*/ 349 h 525"/>
                  <a:gd name="T44" fmla="*/ 344 w 893"/>
                  <a:gd name="T45" fmla="*/ 350 h 525"/>
                  <a:gd name="T46" fmla="*/ 349 w 893"/>
                  <a:gd name="T47" fmla="*/ 348 h 525"/>
                  <a:gd name="T48" fmla="*/ 352 w 893"/>
                  <a:gd name="T49" fmla="*/ 346 h 525"/>
                  <a:gd name="T50" fmla="*/ 390 w 893"/>
                  <a:gd name="T51" fmla="*/ 329 h 525"/>
                  <a:gd name="T52" fmla="*/ 431 w 893"/>
                  <a:gd name="T53" fmla="*/ 328 h 525"/>
                  <a:gd name="T54" fmla="*/ 449 w 893"/>
                  <a:gd name="T55" fmla="*/ 334 h 525"/>
                  <a:gd name="T56" fmla="*/ 452 w 893"/>
                  <a:gd name="T57" fmla="*/ 334 h 525"/>
                  <a:gd name="T58" fmla="*/ 456 w 893"/>
                  <a:gd name="T59" fmla="*/ 333 h 525"/>
                  <a:gd name="T60" fmla="*/ 812 w 893"/>
                  <a:gd name="T61" fmla="*/ 12 h 525"/>
                  <a:gd name="T62" fmla="*/ 839 w 893"/>
                  <a:gd name="T6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93" h="525">
                    <a:moveTo>
                      <a:pt x="839" y="0"/>
                    </a:moveTo>
                    <a:lnTo>
                      <a:pt x="854" y="0"/>
                    </a:lnTo>
                    <a:lnTo>
                      <a:pt x="868" y="6"/>
                    </a:lnTo>
                    <a:lnTo>
                      <a:pt x="880" y="15"/>
                    </a:lnTo>
                    <a:lnTo>
                      <a:pt x="889" y="29"/>
                    </a:lnTo>
                    <a:lnTo>
                      <a:pt x="893" y="43"/>
                    </a:lnTo>
                    <a:lnTo>
                      <a:pt x="892" y="57"/>
                    </a:lnTo>
                    <a:lnTo>
                      <a:pt x="886" y="71"/>
                    </a:lnTo>
                    <a:lnTo>
                      <a:pt x="877" y="84"/>
                    </a:lnTo>
                    <a:lnTo>
                      <a:pt x="516" y="411"/>
                    </a:lnTo>
                    <a:lnTo>
                      <a:pt x="514" y="414"/>
                    </a:lnTo>
                    <a:lnTo>
                      <a:pt x="511" y="417"/>
                    </a:lnTo>
                    <a:lnTo>
                      <a:pt x="511" y="420"/>
                    </a:lnTo>
                    <a:lnTo>
                      <a:pt x="510" y="423"/>
                    </a:lnTo>
                    <a:lnTo>
                      <a:pt x="510" y="425"/>
                    </a:lnTo>
                    <a:lnTo>
                      <a:pt x="508" y="448"/>
                    </a:lnTo>
                    <a:lnTo>
                      <a:pt x="501" y="469"/>
                    </a:lnTo>
                    <a:lnTo>
                      <a:pt x="489" y="487"/>
                    </a:lnTo>
                    <a:lnTo>
                      <a:pt x="473" y="503"/>
                    </a:lnTo>
                    <a:lnTo>
                      <a:pt x="455" y="514"/>
                    </a:lnTo>
                    <a:lnTo>
                      <a:pt x="434" y="522"/>
                    </a:lnTo>
                    <a:lnTo>
                      <a:pt x="412" y="525"/>
                    </a:lnTo>
                    <a:lnTo>
                      <a:pt x="391" y="522"/>
                    </a:lnTo>
                    <a:lnTo>
                      <a:pt x="372" y="515"/>
                    </a:lnTo>
                    <a:lnTo>
                      <a:pt x="354" y="506"/>
                    </a:lnTo>
                    <a:lnTo>
                      <a:pt x="339" y="493"/>
                    </a:lnTo>
                    <a:lnTo>
                      <a:pt x="338" y="491"/>
                    </a:lnTo>
                    <a:lnTo>
                      <a:pt x="336" y="489"/>
                    </a:lnTo>
                    <a:lnTo>
                      <a:pt x="332" y="487"/>
                    </a:lnTo>
                    <a:lnTo>
                      <a:pt x="329" y="485"/>
                    </a:lnTo>
                    <a:lnTo>
                      <a:pt x="38" y="368"/>
                    </a:lnTo>
                    <a:lnTo>
                      <a:pt x="23" y="359"/>
                    </a:lnTo>
                    <a:lnTo>
                      <a:pt x="11" y="347"/>
                    </a:lnTo>
                    <a:lnTo>
                      <a:pt x="4" y="332"/>
                    </a:lnTo>
                    <a:lnTo>
                      <a:pt x="0" y="316"/>
                    </a:lnTo>
                    <a:lnTo>
                      <a:pt x="0" y="300"/>
                    </a:lnTo>
                    <a:lnTo>
                      <a:pt x="4" y="283"/>
                    </a:lnTo>
                    <a:lnTo>
                      <a:pt x="13" y="268"/>
                    </a:lnTo>
                    <a:lnTo>
                      <a:pt x="25" y="256"/>
                    </a:lnTo>
                    <a:lnTo>
                      <a:pt x="40" y="248"/>
                    </a:lnTo>
                    <a:lnTo>
                      <a:pt x="56" y="245"/>
                    </a:lnTo>
                    <a:lnTo>
                      <a:pt x="73" y="245"/>
                    </a:lnTo>
                    <a:lnTo>
                      <a:pt x="90" y="249"/>
                    </a:lnTo>
                    <a:lnTo>
                      <a:pt x="339" y="349"/>
                    </a:lnTo>
                    <a:lnTo>
                      <a:pt x="341" y="350"/>
                    </a:lnTo>
                    <a:lnTo>
                      <a:pt x="344" y="350"/>
                    </a:lnTo>
                    <a:lnTo>
                      <a:pt x="347" y="349"/>
                    </a:lnTo>
                    <a:lnTo>
                      <a:pt x="349" y="348"/>
                    </a:lnTo>
                    <a:lnTo>
                      <a:pt x="351" y="347"/>
                    </a:lnTo>
                    <a:lnTo>
                      <a:pt x="352" y="346"/>
                    </a:lnTo>
                    <a:lnTo>
                      <a:pt x="370" y="336"/>
                    </a:lnTo>
                    <a:lnTo>
                      <a:pt x="390" y="329"/>
                    </a:lnTo>
                    <a:lnTo>
                      <a:pt x="412" y="326"/>
                    </a:lnTo>
                    <a:lnTo>
                      <a:pt x="431" y="328"/>
                    </a:lnTo>
                    <a:lnTo>
                      <a:pt x="448" y="333"/>
                    </a:lnTo>
                    <a:lnTo>
                      <a:pt x="449" y="334"/>
                    </a:lnTo>
                    <a:lnTo>
                      <a:pt x="451" y="334"/>
                    </a:lnTo>
                    <a:lnTo>
                      <a:pt x="452" y="334"/>
                    </a:lnTo>
                    <a:lnTo>
                      <a:pt x="454" y="334"/>
                    </a:lnTo>
                    <a:lnTo>
                      <a:pt x="456" y="333"/>
                    </a:lnTo>
                    <a:lnTo>
                      <a:pt x="459" y="331"/>
                    </a:lnTo>
                    <a:lnTo>
                      <a:pt x="812" y="12"/>
                    </a:lnTo>
                    <a:lnTo>
                      <a:pt x="825" y="3"/>
                    </a:lnTo>
                    <a:lnTo>
                      <a:pt x="8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61"/>
              <p:cNvSpPr>
                <a:spLocks noEditPoints="1"/>
              </p:cNvSpPr>
              <p:nvPr/>
            </p:nvSpPr>
            <p:spPr bwMode="auto">
              <a:xfrm>
                <a:off x="530" y="1038"/>
                <a:ext cx="355" cy="332"/>
              </a:xfrm>
              <a:custGeom>
                <a:avLst/>
                <a:gdLst>
                  <a:gd name="T0" fmla="*/ 704 w 1775"/>
                  <a:gd name="T1" fmla="*/ 170 h 1659"/>
                  <a:gd name="T2" fmla="*/ 528 w 1775"/>
                  <a:gd name="T3" fmla="*/ 230 h 1659"/>
                  <a:gd name="T4" fmla="*/ 378 w 1775"/>
                  <a:gd name="T5" fmla="*/ 334 h 1659"/>
                  <a:gd name="T6" fmla="*/ 262 w 1775"/>
                  <a:gd name="T7" fmla="*/ 473 h 1659"/>
                  <a:gd name="T8" fmla="*/ 185 w 1775"/>
                  <a:gd name="T9" fmla="*/ 640 h 1659"/>
                  <a:gd name="T10" fmla="*/ 159 w 1775"/>
                  <a:gd name="T11" fmla="*/ 829 h 1659"/>
                  <a:gd name="T12" fmla="*/ 185 w 1775"/>
                  <a:gd name="T13" fmla="*/ 1017 h 1659"/>
                  <a:gd name="T14" fmla="*/ 262 w 1775"/>
                  <a:gd name="T15" fmla="*/ 1184 h 1659"/>
                  <a:gd name="T16" fmla="*/ 378 w 1775"/>
                  <a:gd name="T17" fmla="*/ 1324 h 1659"/>
                  <a:gd name="T18" fmla="*/ 528 w 1775"/>
                  <a:gd name="T19" fmla="*/ 1427 h 1659"/>
                  <a:gd name="T20" fmla="*/ 704 w 1775"/>
                  <a:gd name="T21" fmla="*/ 1488 h 1659"/>
                  <a:gd name="T22" fmla="*/ 895 w 1775"/>
                  <a:gd name="T23" fmla="*/ 1497 h 1659"/>
                  <a:gd name="T24" fmla="*/ 1078 w 1775"/>
                  <a:gd name="T25" fmla="*/ 1453 h 1659"/>
                  <a:gd name="T26" fmla="*/ 1238 w 1775"/>
                  <a:gd name="T27" fmla="*/ 1363 h 1659"/>
                  <a:gd name="T28" fmla="*/ 1366 w 1775"/>
                  <a:gd name="T29" fmla="*/ 1235 h 1659"/>
                  <a:gd name="T30" fmla="*/ 1456 w 1775"/>
                  <a:gd name="T31" fmla="*/ 1075 h 1659"/>
                  <a:gd name="T32" fmla="*/ 1500 w 1775"/>
                  <a:gd name="T33" fmla="*/ 893 h 1659"/>
                  <a:gd name="T34" fmla="*/ 1491 w 1775"/>
                  <a:gd name="T35" fmla="*/ 702 h 1659"/>
                  <a:gd name="T36" fmla="*/ 1430 w 1775"/>
                  <a:gd name="T37" fmla="*/ 526 h 1659"/>
                  <a:gd name="T38" fmla="*/ 1327 w 1775"/>
                  <a:gd name="T39" fmla="*/ 377 h 1659"/>
                  <a:gd name="T40" fmla="*/ 1188 w 1775"/>
                  <a:gd name="T41" fmla="*/ 261 h 1659"/>
                  <a:gd name="T42" fmla="*/ 1019 w 1775"/>
                  <a:gd name="T43" fmla="*/ 185 h 1659"/>
                  <a:gd name="T44" fmla="*/ 831 w 1775"/>
                  <a:gd name="T45" fmla="*/ 158 h 1659"/>
                  <a:gd name="T46" fmla="*/ 974 w 1775"/>
                  <a:gd name="T47" fmla="*/ 11 h 1659"/>
                  <a:gd name="T48" fmla="*/ 1172 w 1775"/>
                  <a:gd name="T49" fmla="*/ 72 h 1659"/>
                  <a:gd name="T50" fmla="*/ 1346 w 1775"/>
                  <a:gd name="T51" fmla="*/ 178 h 1659"/>
                  <a:gd name="T52" fmla="*/ 1489 w 1775"/>
                  <a:gd name="T53" fmla="*/ 322 h 1659"/>
                  <a:gd name="T54" fmla="*/ 1592 w 1775"/>
                  <a:gd name="T55" fmla="*/ 497 h 1659"/>
                  <a:gd name="T56" fmla="*/ 1639 w 1775"/>
                  <a:gd name="T57" fmla="*/ 631 h 1659"/>
                  <a:gd name="T58" fmla="*/ 1658 w 1775"/>
                  <a:gd name="T59" fmla="*/ 637 h 1659"/>
                  <a:gd name="T60" fmla="*/ 1712 w 1775"/>
                  <a:gd name="T61" fmla="*/ 651 h 1659"/>
                  <a:gd name="T62" fmla="*/ 1758 w 1775"/>
                  <a:gd name="T63" fmla="*/ 711 h 1659"/>
                  <a:gd name="T64" fmla="*/ 1775 w 1775"/>
                  <a:gd name="T65" fmla="*/ 804 h 1659"/>
                  <a:gd name="T66" fmla="*/ 1764 w 1775"/>
                  <a:gd name="T67" fmla="*/ 888 h 1659"/>
                  <a:gd name="T68" fmla="*/ 1733 w 1775"/>
                  <a:gd name="T69" fmla="*/ 947 h 1659"/>
                  <a:gd name="T70" fmla="*/ 1685 w 1775"/>
                  <a:gd name="T71" fmla="*/ 970 h 1659"/>
                  <a:gd name="T72" fmla="*/ 1663 w 1775"/>
                  <a:gd name="T73" fmla="*/ 970 h 1659"/>
                  <a:gd name="T74" fmla="*/ 1648 w 1775"/>
                  <a:gd name="T75" fmla="*/ 982 h 1659"/>
                  <a:gd name="T76" fmla="*/ 1588 w 1775"/>
                  <a:gd name="T77" fmla="*/ 1179 h 1659"/>
                  <a:gd name="T78" fmla="*/ 1484 w 1775"/>
                  <a:gd name="T79" fmla="*/ 1349 h 1659"/>
                  <a:gd name="T80" fmla="*/ 1342 w 1775"/>
                  <a:gd name="T81" fmla="*/ 1488 h 1659"/>
                  <a:gd name="T82" fmla="*/ 1170 w 1775"/>
                  <a:gd name="T83" fmla="*/ 1589 h 1659"/>
                  <a:gd name="T84" fmla="*/ 973 w 1775"/>
                  <a:gd name="T85" fmla="*/ 1647 h 1659"/>
                  <a:gd name="T86" fmla="*/ 760 w 1775"/>
                  <a:gd name="T87" fmla="*/ 1656 h 1659"/>
                  <a:gd name="T88" fmla="*/ 555 w 1775"/>
                  <a:gd name="T89" fmla="*/ 1612 h 1659"/>
                  <a:gd name="T90" fmla="*/ 373 w 1775"/>
                  <a:gd name="T91" fmla="*/ 1521 h 1659"/>
                  <a:gd name="T92" fmla="*/ 220 w 1775"/>
                  <a:gd name="T93" fmla="*/ 1391 h 1659"/>
                  <a:gd name="T94" fmla="*/ 102 w 1775"/>
                  <a:gd name="T95" fmla="*/ 1227 h 1659"/>
                  <a:gd name="T96" fmla="*/ 26 w 1775"/>
                  <a:gd name="T97" fmla="*/ 1038 h 1659"/>
                  <a:gd name="T98" fmla="*/ 0 w 1775"/>
                  <a:gd name="T99" fmla="*/ 829 h 1659"/>
                  <a:gd name="T100" fmla="*/ 26 w 1775"/>
                  <a:gd name="T101" fmla="*/ 619 h 1659"/>
                  <a:gd name="T102" fmla="*/ 102 w 1775"/>
                  <a:gd name="T103" fmla="*/ 430 h 1659"/>
                  <a:gd name="T104" fmla="*/ 220 w 1775"/>
                  <a:gd name="T105" fmla="*/ 267 h 1659"/>
                  <a:gd name="T106" fmla="*/ 373 w 1775"/>
                  <a:gd name="T107" fmla="*/ 136 h 1659"/>
                  <a:gd name="T108" fmla="*/ 555 w 1775"/>
                  <a:gd name="T109" fmla="*/ 46 h 1659"/>
                  <a:gd name="T110" fmla="*/ 760 w 1775"/>
                  <a:gd name="T111" fmla="*/ 2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75" h="1659">
                    <a:moveTo>
                      <a:pt x="831" y="158"/>
                    </a:moveTo>
                    <a:lnTo>
                      <a:pt x="766" y="161"/>
                    </a:lnTo>
                    <a:lnTo>
                      <a:pt x="704" y="170"/>
                    </a:lnTo>
                    <a:lnTo>
                      <a:pt x="642" y="185"/>
                    </a:lnTo>
                    <a:lnTo>
                      <a:pt x="584" y="205"/>
                    </a:lnTo>
                    <a:lnTo>
                      <a:pt x="528" y="230"/>
                    </a:lnTo>
                    <a:lnTo>
                      <a:pt x="475" y="261"/>
                    </a:lnTo>
                    <a:lnTo>
                      <a:pt x="425" y="295"/>
                    </a:lnTo>
                    <a:lnTo>
                      <a:pt x="378" y="334"/>
                    </a:lnTo>
                    <a:lnTo>
                      <a:pt x="335" y="377"/>
                    </a:lnTo>
                    <a:lnTo>
                      <a:pt x="296" y="424"/>
                    </a:lnTo>
                    <a:lnTo>
                      <a:pt x="262" y="473"/>
                    </a:lnTo>
                    <a:lnTo>
                      <a:pt x="231" y="526"/>
                    </a:lnTo>
                    <a:lnTo>
                      <a:pt x="206" y="582"/>
                    </a:lnTo>
                    <a:lnTo>
                      <a:pt x="185" y="640"/>
                    </a:lnTo>
                    <a:lnTo>
                      <a:pt x="171" y="702"/>
                    </a:lnTo>
                    <a:lnTo>
                      <a:pt x="162" y="764"/>
                    </a:lnTo>
                    <a:lnTo>
                      <a:pt x="159" y="829"/>
                    </a:lnTo>
                    <a:lnTo>
                      <a:pt x="162" y="893"/>
                    </a:lnTo>
                    <a:lnTo>
                      <a:pt x="171" y="957"/>
                    </a:lnTo>
                    <a:lnTo>
                      <a:pt x="185" y="1017"/>
                    </a:lnTo>
                    <a:lnTo>
                      <a:pt x="206" y="1075"/>
                    </a:lnTo>
                    <a:lnTo>
                      <a:pt x="231" y="1131"/>
                    </a:lnTo>
                    <a:lnTo>
                      <a:pt x="262" y="1184"/>
                    </a:lnTo>
                    <a:lnTo>
                      <a:pt x="296" y="1235"/>
                    </a:lnTo>
                    <a:lnTo>
                      <a:pt x="335" y="1281"/>
                    </a:lnTo>
                    <a:lnTo>
                      <a:pt x="378" y="1324"/>
                    </a:lnTo>
                    <a:lnTo>
                      <a:pt x="425" y="1363"/>
                    </a:lnTo>
                    <a:lnTo>
                      <a:pt x="475" y="1398"/>
                    </a:lnTo>
                    <a:lnTo>
                      <a:pt x="528" y="1427"/>
                    </a:lnTo>
                    <a:lnTo>
                      <a:pt x="584" y="1453"/>
                    </a:lnTo>
                    <a:lnTo>
                      <a:pt x="642" y="1473"/>
                    </a:lnTo>
                    <a:lnTo>
                      <a:pt x="704" y="1488"/>
                    </a:lnTo>
                    <a:lnTo>
                      <a:pt x="766" y="1497"/>
                    </a:lnTo>
                    <a:lnTo>
                      <a:pt x="831" y="1499"/>
                    </a:lnTo>
                    <a:lnTo>
                      <a:pt x="895" y="1497"/>
                    </a:lnTo>
                    <a:lnTo>
                      <a:pt x="959" y="1488"/>
                    </a:lnTo>
                    <a:lnTo>
                      <a:pt x="1019" y="1473"/>
                    </a:lnTo>
                    <a:lnTo>
                      <a:pt x="1078" y="1453"/>
                    </a:lnTo>
                    <a:lnTo>
                      <a:pt x="1134" y="1427"/>
                    </a:lnTo>
                    <a:lnTo>
                      <a:pt x="1188" y="1398"/>
                    </a:lnTo>
                    <a:lnTo>
                      <a:pt x="1238" y="1363"/>
                    </a:lnTo>
                    <a:lnTo>
                      <a:pt x="1284" y="1324"/>
                    </a:lnTo>
                    <a:lnTo>
                      <a:pt x="1327" y="1281"/>
                    </a:lnTo>
                    <a:lnTo>
                      <a:pt x="1366" y="1235"/>
                    </a:lnTo>
                    <a:lnTo>
                      <a:pt x="1401" y="1184"/>
                    </a:lnTo>
                    <a:lnTo>
                      <a:pt x="1430" y="1131"/>
                    </a:lnTo>
                    <a:lnTo>
                      <a:pt x="1456" y="1075"/>
                    </a:lnTo>
                    <a:lnTo>
                      <a:pt x="1476" y="1017"/>
                    </a:lnTo>
                    <a:lnTo>
                      <a:pt x="1491" y="957"/>
                    </a:lnTo>
                    <a:lnTo>
                      <a:pt x="1500" y="893"/>
                    </a:lnTo>
                    <a:lnTo>
                      <a:pt x="1503" y="829"/>
                    </a:lnTo>
                    <a:lnTo>
                      <a:pt x="1500" y="764"/>
                    </a:lnTo>
                    <a:lnTo>
                      <a:pt x="1491" y="702"/>
                    </a:lnTo>
                    <a:lnTo>
                      <a:pt x="1476" y="640"/>
                    </a:lnTo>
                    <a:lnTo>
                      <a:pt x="1456" y="582"/>
                    </a:lnTo>
                    <a:lnTo>
                      <a:pt x="1430" y="526"/>
                    </a:lnTo>
                    <a:lnTo>
                      <a:pt x="1401" y="473"/>
                    </a:lnTo>
                    <a:lnTo>
                      <a:pt x="1366" y="424"/>
                    </a:lnTo>
                    <a:lnTo>
                      <a:pt x="1327" y="377"/>
                    </a:lnTo>
                    <a:lnTo>
                      <a:pt x="1284" y="334"/>
                    </a:lnTo>
                    <a:lnTo>
                      <a:pt x="1238" y="295"/>
                    </a:lnTo>
                    <a:lnTo>
                      <a:pt x="1188" y="261"/>
                    </a:lnTo>
                    <a:lnTo>
                      <a:pt x="1134" y="230"/>
                    </a:lnTo>
                    <a:lnTo>
                      <a:pt x="1078" y="205"/>
                    </a:lnTo>
                    <a:lnTo>
                      <a:pt x="1019" y="185"/>
                    </a:lnTo>
                    <a:lnTo>
                      <a:pt x="959" y="170"/>
                    </a:lnTo>
                    <a:lnTo>
                      <a:pt x="895" y="161"/>
                    </a:lnTo>
                    <a:lnTo>
                      <a:pt x="831" y="158"/>
                    </a:lnTo>
                    <a:close/>
                    <a:moveTo>
                      <a:pt x="831" y="0"/>
                    </a:moveTo>
                    <a:lnTo>
                      <a:pt x="903" y="3"/>
                    </a:lnTo>
                    <a:lnTo>
                      <a:pt x="974" y="11"/>
                    </a:lnTo>
                    <a:lnTo>
                      <a:pt x="1042" y="26"/>
                    </a:lnTo>
                    <a:lnTo>
                      <a:pt x="1108" y="46"/>
                    </a:lnTo>
                    <a:lnTo>
                      <a:pt x="1172" y="72"/>
                    </a:lnTo>
                    <a:lnTo>
                      <a:pt x="1233" y="103"/>
                    </a:lnTo>
                    <a:lnTo>
                      <a:pt x="1291" y="138"/>
                    </a:lnTo>
                    <a:lnTo>
                      <a:pt x="1346" y="178"/>
                    </a:lnTo>
                    <a:lnTo>
                      <a:pt x="1398" y="222"/>
                    </a:lnTo>
                    <a:lnTo>
                      <a:pt x="1445" y="270"/>
                    </a:lnTo>
                    <a:lnTo>
                      <a:pt x="1489" y="322"/>
                    </a:lnTo>
                    <a:lnTo>
                      <a:pt x="1528" y="377"/>
                    </a:lnTo>
                    <a:lnTo>
                      <a:pt x="1563" y="435"/>
                    </a:lnTo>
                    <a:lnTo>
                      <a:pt x="1592" y="497"/>
                    </a:lnTo>
                    <a:lnTo>
                      <a:pt x="1618" y="560"/>
                    </a:lnTo>
                    <a:lnTo>
                      <a:pt x="1637" y="627"/>
                    </a:lnTo>
                    <a:lnTo>
                      <a:pt x="1639" y="631"/>
                    </a:lnTo>
                    <a:lnTo>
                      <a:pt x="1642" y="634"/>
                    </a:lnTo>
                    <a:lnTo>
                      <a:pt x="1648" y="636"/>
                    </a:lnTo>
                    <a:lnTo>
                      <a:pt x="1658" y="637"/>
                    </a:lnTo>
                    <a:lnTo>
                      <a:pt x="1673" y="638"/>
                    </a:lnTo>
                    <a:lnTo>
                      <a:pt x="1693" y="641"/>
                    </a:lnTo>
                    <a:lnTo>
                      <a:pt x="1712" y="651"/>
                    </a:lnTo>
                    <a:lnTo>
                      <a:pt x="1730" y="667"/>
                    </a:lnTo>
                    <a:lnTo>
                      <a:pt x="1745" y="687"/>
                    </a:lnTo>
                    <a:lnTo>
                      <a:pt x="1758" y="711"/>
                    </a:lnTo>
                    <a:lnTo>
                      <a:pt x="1767" y="740"/>
                    </a:lnTo>
                    <a:lnTo>
                      <a:pt x="1773" y="772"/>
                    </a:lnTo>
                    <a:lnTo>
                      <a:pt x="1775" y="804"/>
                    </a:lnTo>
                    <a:lnTo>
                      <a:pt x="1774" y="834"/>
                    </a:lnTo>
                    <a:lnTo>
                      <a:pt x="1770" y="862"/>
                    </a:lnTo>
                    <a:lnTo>
                      <a:pt x="1764" y="888"/>
                    </a:lnTo>
                    <a:lnTo>
                      <a:pt x="1756" y="911"/>
                    </a:lnTo>
                    <a:lnTo>
                      <a:pt x="1745" y="931"/>
                    </a:lnTo>
                    <a:lnTo>
                      <a:pt x="1733" y="947"/>
                    </a:lnTo>
                    <a:lnTo>
                      <a:pt x="1719" y="960"/>
                    </a:lnTo>
                    <a:lnTo>
                      <a:pt x="1703" y="967"/>
                    </a:lnTo>
                    <a:lnTo>
                      <a:pt x="1685" y="970"/>
                    </a:lnTo>
                    <a:lnTo>
                      <a:pt x="1679" y="969"/>
                    </a:lnTo>
                    <a:lnTo>
                      <a:pt x="1672" y="970"/>
                    </a:lnTo>
                    <a:lnTo>
                      <a:pt x="1663" y="970"/>
                    </a:lnTo>
                    <a:lnTo>
                      <a:pt x="1655" y="972"/>
                    </a:lnTo>
                    <a:lnTo>
                      <a:pt x="1650" y="977"/>
                    </a:lnTo>
                    <a:lnTo>
                      <a:pt x="1648" y="982"/>
                    </a:lnTo>
                    <a:lnTo>
                      <a:pt x="1634" y="1050"/>
                    </a:lnTo>
                    <a:lnTo>
                      <a:pt x="1614" y="1115"/>
                    </a:lnTo>
                    <a:lnTo>
                      <a:pt x="1588" y="1179"/>
                    </a:lnTo>
                    <a:lnTo>
                      <a:pt x="1559" y="1239"/>
                    </a:lnTo>
                    <a:lnTo>
                      <a:pt x="1524" y="1296"/>
                    </a:lnTo>
                    <a:lnTo>
                      <a:pt x="1484" y="1349"/>
                    </a:lnTo>
                    <a:lnTo>
                      <a:pt x="1441" y="1400"/>
                    </a:lnTo>
                    <a:lnTo>
                      <a:pt x="1394" y="1445"/>
                    </a:lnTo>
                    <a:lnTo>
                      <a:pt x="1342" y="1488"/>
                    </a:lnTo>
                    <a:lnTo>
                      <a:pt x="1288" y="1527"/>
                    </a:lnTo>
                    <a:lnTo>
                      <a:pt x="1230" y="1560"/>
                    </a:lnTo>
                    <a:lnTo>
                      <a:pt x="1170" y="1589"/>
                    </a:lnTo>
                    <a:lnTo>
                      <a:pt x="1106" y="1613"/>
                    </a:lnTo>
                    <a:lnTo>
                      <a:pt x="1040" y="1633"/>
                    </a:lnTo>
                    <a:lnTo>
                      <a:pt x="973" y="1647"/>
                    </a:lnTo>
                    <a:lnTo>
                      <a:pt x="903" y="1656"/>
                    </a:lnTo>
                    <a:lnTo>
                      <a:pt x="831" y="1659"/>
                    </a:lnTo>
                    <a:lnTo>
                      <a:pt x="760" y="1656"/>
                    </a:lnTo>
                    <a:lnTo>
                      <a:pt x="690" y="1646"/>
                    </a:lnTo>
                    <a:lnTo>
                      <a:pt x="621" y="1632"/>
                    </a:lnTo>
                    <a:lnTo>
                      <a:pt x="555" y="1612"/>
                    </a:lnTo>
                    <a:lnTo>
                      <a:pt x="492" y="1587"/>
                    </a:lnTo>
                    <a:lnTo>
                      <a:pt x="431" y="1556"/>
                    </a:lnTo>
                    <a:lnTo>
                      <a:pt x="373" y="1521"/>
                    </a:lnTo>
                    <a:lnTo>
                      <a:pt x="319" y="1482"/>
                    </a:lnTo>
                    <a:lnTo>
                      <a:pt x="268" y="1439"/>
                    </a:lnTo>
                    <a:lnTo>
                      <a:pt x="220" y="1391"/>
                    </a:lnTo>
                    <a:lnTo>
                      <a:pt x="177" y="1341"/>
                    </a:lnTo>
                    <a:lnTo>
                      <a:pt x="137" y="1286"/>
                    </a:lnTo>
                    <a:lnTo>
                      <a:pt x="102" y="1227"/>
                    </a:lnTo>
                    <a:lnTo>
                      <a:pt x="72" y="1167"/>
                    </a:lnTo>
                    <a:lnTo>
                      <a:pt x="47" y="1104"/>
                    </a:lnTo>
                    <a:lnTo>
                      <a:pt x="26" y="1038"/>
                    </a:lnTo>
                    <a:lnTo>
                      <a:pt x="12" y="970"/>
                    </a:lnTo>
                    <a:lnTo>
                      <a:pt x="3" y="901"/>
                    </a:lnTo>
                    <a:lnTo>
                      <a:pt x="0" y="829"/>
                    </a:lnTo>
                    <a:lnTo>
                      <a:pt x="3" y="758"/>
                    </a:lnTo>
                    <a:lnTo>
                      <a:pt x="12" y="688"/>
                    </a:lnTo>
                    <a:lnTo>
                      <a:pt x="26" y="619"/>
                    </a:lnTo>
                    <a:lnTo>
                      <a:pt x="47" y="554"/>
                    </a:lnTo>
                    <a:lnTo>
                      <a:pt x="72" y="490"/>
                    </a:lnTo>
                    <a:lnTo>
                      <a:pt x="102" y="430"/>
                    </a:lnTo>
                    <a:lnTo>
                      <a:pt x="137" y="372"/>
                    </a:lnTo>
                    <a:lnTo>
                      <a:pt x="177" y="318"/>
                    </a:lnTo>
                    <a:lnTo>
                      <a:pt x="220" y="267"/>
                    </a:lnTo>
                    <a:lnTo>
                      <a:pt x="268" y="219"/>
                    </a:lnTo>
                    <a:lnTo>
                      <a:pt x="319" y="176"/>
                    </a:lnTo>
                    <a:lnTo>
                      <a:pt x="373" y="136"/>
                    </a:lnTo>
                    <a:lnTo>
                      <a:pt x="431" y="101"/>
                    </a:lnTo>
                    <a:lnTo>
                      <a:pt x="492" y="71"/>
                    </a:lnTo>
                    <a:lnTo>
                      <a:pt x="555" y="46"/>
                    </a:lnTo>
                    <a:lnTo>
                      <a:pt x="621" y="26"/>
                    </a:lnTo>
                    <a:lnTo>
                      <a:pt x="690" y="11"/>
                    </a:lnTo>
                    <a:lnTo>
                      <a:pt x="760" y="2"/>
                    </a:lnTo>
                    <a:lnTo>
                      <a:pt x="8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62"/>
              <p:cNvSpPr>
                <a:spLocks/>
              </p:cNvSpPr>
              <p:nvPr/>
            </p:nvSpPr>
            <p:spPr bwMode="auto">
              <a:xfrm>
                <a:off x="620" y="857"/>
                <a:ext cx="152" cy="178"/>
              </a:xfrm>
              <a:custGeom>
                <a:avLst/>
                <a:gdLst>
                  <a:gd name="T0" fmla="*/ 43 w 762"/>
                  <a:gd name="T1" fmla="*/ 0 h 892"/>
                  <a:gd name="T2" fmla="*/ 721 w 762"/>
                  <a:gd name="T3" fmla="*/ 0 h 892"/>
                  <a:gd name="T4" fmla="*/ 737 w 762"/>
                  <a:gd name="T5" fmla="*/ 2 h 892"/>
                  <a:gd name="T6" fmla="*/ 747 w 762"/>
                  <a:gd name="T7" fmla="*/ 6 h 892"/>
                  <a:gd name="T8" fmla="*/ 755 w 762"/>
                  <a:gd name="T9" fmla="*/ 11 h 892"/>
                  <a:gd name="T10" fmla="*/ 759 w 762"/>
                  <a:gd name="T11" fmla="*/ 16 h 892"/>
                  <a:gd name="T12" fmla="*/ 762 w 762"/>
                  <a:gd name="T13" fmla="*/ 21 h 892"/>
                  <a:gd name="T14" fmla="*/ 762 w 762"/>
                  <a:gd name="T15" fmla="*/ 25 h 892"/>
                  <a:gd name="T16" fmla="*/ 762 w 762"/>
                  <a:gd name="T17" fmla="*/ 27 h 892"/>
                  <a:gd name="T18" fmla="*/ 762 w 762"/>
                  <a:gd name="T19" fmla="*/ 877 h 892"/>
                  <a:gd name="T20" fmla="*/ 761 w 762"/>
                  <a:gd name="T21" fmla="*/ 884 h 892"/>
                  <a:gd name="T22" fmla="*/ 758 w 762"/>
                  <a:gd name="T23" fmla="*/ 889 h 892"/>
                  <a:gd name="T24" fmla="*/ 754 w 762"/>
                  <a:gd name="T25" fmla="*/ 891 h 892"/>
                  <a:gd name="T26" fmla="*/ 748 w 762"/>
                  <a:gd name="T27" fmla="*/ 892 h 892"/>
                  <a:gd name="T28" fmla="*/ 744 w 762"/>
                  <a:gd name="T29" fmla="*/ 891 h 892"/>
                  <a:gd name="T30" fmla="*/ 676 w 762"/>
                  <a:gd name="T31" fmla="*/ 864 h 892"/>
                  <a:gd name="T32" fmla="*/ 605 w 762"/>
                  <a:gd name="T33" fmla="*/ 843 h 892"/>
                  <a:gd name="T34" fmla="*/ 532 w 762"/>
                  <a:gd name="T35" fmla="*/ 828 h 892"/>
                  <a:gd name="T36" fmla="*/ 458 w 762"/>
                  <a:gd name="T37" fmla="*/ 819 h 892"/>
                  <a:gd name="T38" fmla="*/ 382 w 762"/>
                  <a:gd name="T39" fmla="*/ 816 h 892"/>
                  <a:gd name="T40" fmla="*/ 305 w 762"/>
                  <a:gd name="T41" fmla="*/ 819 h 892"/>
                  <a:gd name="T42" fmla="*/ 232 w 762"/>
                  <a:gd name="T43" fmla="*/ 827 h 892"/>
                  <a:gd name="T44" fmla="*/ 160 w 762"/>
                  <a:gd name="T45" fmla="*/ 842 h 892"/>
                  <a:gd name="T46" fmla="*/ 90 w 762"/>
                  <a:gd name="T47" fmla="*/ 863 h 892"/>
                  <a:gd name="T48" fmla="*/ 22 w 762"/>
                  <a:gd name="T49" fmla="*/ 889 h 892"/>
                  <a:gd name="T50" fmla="*/ 18 w 762"/>
                  <a:gd name="T51" fmla="*/ 891 h 892"/>
                  <a:gd name="T52" fmla="*/ 14 w 762"/>
                  <a:gd name="T53" fmla="*/ 892 h 892"/>
                  <a:gd name="T54" fmla="*/ 9 w 762"/>
                  <a:gd name="T55" fmla="*/ 892 h 892"/>
                  <a:gd name="T56" fmla="*/ 4 w 762"/>
                  <a:gd name="T57" fmla="*/ 890 h 892"/>
                  <a:gd name="T58" fmla="*/ 1 w 762"/>
                  <a:gd name="T59" fmla="*/ 884 h 892"/>
                  <a:gd name="T60" fmla="*/ 0 w 762"/>
                  <a:gd name="T61" fmla="*/ 875 h 892"/>
                  <a:gd name="T62" fmla="*/ 0 w 762"/>
                  <a:gd name="T63" fmla="*/ 27 h 892"/>
                  <a:gd name="T64" fmla="*/ 0 w 762"/>
                  <a:gd name="T65" fmla="*/ 25 h 892"/>
                  <a:gd name="T66" fmla="*/ 1 w 762"/>
                  <a:gd name="T67" fmla="*/ 21 h 892"/>
                  <a:gd name="T68" fmla="*/ 3 w 762"/>
                  <a:gd name="T69" fmla="*/ 16 h 892"/>
                  <a:gd name="T70" fmla="*/ 9 w 762"/>
                  <a:gd name="T71" fmla="*/ 11 h 892"/>
                  <a:gd name="T72" fmla="*/ 16 w 762"/>
                  <a:gd name="T73" fmla="*/ 6 h 892"/>
                  <a:gd name="T74" fmla="*/ 28 w 762"/>
                  <a:gd name="T75" fmla="*/ 2 h 892"/>
                  <a:gd name="T76" fmla="*/ 43 w 762"/>
                  <a:gd name="T77" fmla="*/ 0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2">
                    <a:moveTo>
                      <a:pt x="43" y="0"/>
                    </a:moveTo>
                    <a:lnTo>
                      <a:pt x="721" y="0"/>
                    </a:lnTo>
                    <a:lnTo>
                      <a:pt x="737" y="2"/>
                    </a:lnTo>
                    <a:lnTo>
                      <a:pt x="747" y="6"/>
                    </a:lnTo>
                    <a:lnTo>
                      <a:pt x="755" y="11"/>
                    </a:lnTo>
                    <a:lnTo>
                      <a:pt x="759" y="16"/>
                    </a:lnTo>
                    <a:lnTo>
                      <a:pt x="762" y="21"/>
                    </a:lnTo>
                    <a:lnTo>
                      <a:pt x="762" y="25"/>
                    </a:lnTo>
                    <a:lnTo>
                      <a:pt x="762" y="27"/>
                    </a:lnTo>
                    <a:lnTo>
                      <a:pt x="762" y="877"/>
                    </a:lnTo>
                    <a:lnTo>
                      <a:pt x="761" y="884"/>
                    </a:lnTo>
                    <a:lnTo>
                      <a:pt x="758" y="889"/>
                    </a:lnTo>
                    <a:lnTo>
                      <a:pt x="754" y="891"/>
                    </a:lnTo>
                    <a:lnTo>
                      <a:pt x="748" y="892"/>
                    </a:lnTo>
                    <a:lnTo>
                      <a:pt x="744" y="891"/>
                    </a:lnTo>
                    <a:lnTo>
                      <a:pt x="676" y="864"/>
                    </a:lnTo>
                    <a:lnTo>
                      <a:pt x="605" y="843"/>
                    </a:lnTo>
                    <a:lnTo>
                      <a:pt x="532" y="828"/>
                    </a:lnTo>
                    <a:lnTo>
                      <a:pt x="458" y="819"/>
                    </a:lnTo>
                    <a:lnTo>
                      <a:pt x="382" y="816"/>
                    </a:lnTo>
                    <a:lnTo>
                      <a:pt x="305" y="819"/>
                    </a:lnTo>
                    <a:lnTo>
                      <a:pt x="232" y="827"/>
                    </a:lnTo>
                    <a:lnTo>
                      <a:pt x="160" y="842"/>
                    </a:lnTo>
                    <a:lnTo>
                      <a:pt x="90" y="863"/>
                    </a:lnTo>
                    <a:lnTo>
                      <a:pt x="22" y="889"/>
                    </a:lnTo>
                    <a:lnTo>
                      <a:pt x="18" y="891"/>
                    </a:lnTo>
                    <a:lnTo>
                      <a:pt x="14" y="892"/>
                    </a:lnTo>
                    <a:lnTo>
                      <a:pt x="9" y="892"/>
                    </a:lnTo>
                    <a:lnTo>
                      <a:pt x="4" y="890"/>
                    </a:lnTo>
                    <a:lnTo>
                      <a:pt x="1" y="884"/>
                    </a:lnTo>
                    <a:lnTo>
                      <a:pt x="0" y="875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9" y="11"/>
                    </a:lnTo>
                    <a:lnTo>
                      <a:pt x="16" y="6"/>
                    </a:lnTo>
                    <a:lnTo>
                      <a:pt x="28" y="2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63"/>
              <p:cNvSpPr>
                <a:spLocks/>
              </p:cNvSpPr>
              <p:nvPr/>
            </p:nvSpPr>
            <p:spPr bwMode="auto">
              <a:xfrm>
                <a:off x="620" y="1374"/>
                <a:ext cx="152" cy="178"/>
              </a:xfrm>
              <a:custGeom>
                <a:avLst/>
                <a:gdLst>
                  <a:gd name="T0" fmla="*/ 755 w 762"/>
                  <a:gd name="T1" fmla="*/ 0 h 891"/>
                  <a:gd name="T2" fmla="*/ 759 w 762"/>
                  <a:gd name="T3" fmla="*/ 2 h 891"/>
                  <a:gd name="T4" fmla="*/ 761 w 762"/>
                  <a:gd name="T5" fmla="*/ 7 h 891"/>
                  <a:gd name="T6" fmla="*/ 762 w 762"/>
                  <a:gd name="T7" fmla="*/ 17 h 891"/>
                  <a:gd name="T8" fmla="*/ 762 w 762"/>
                  <a:gd name="T9" fmla="*/ 865 h 891"/>
                  <a:gd name="T10" fmla="*/ 762 w 762"/>
                  <a:gd name="T11" fmla="*/ 867 h 891"/>
                  <a:gd name="T12" fmla="*/ 762 w 762"/>
                  <a:gd name="T13" fmla="*/ 870 h 891"/>
                  <a:gd name="T14" fmla="*/ 759 w 762"/>
                  <a:gd name="T15" fmla="*/ 876 h 891"/>
                  <a:gd name="T16" fmla="*/ 755 w 762"/>
                  <a:gd name="T17" fmla="*/ 881 h 891"/>
                  <a:gd name="T18" fmla="*/ 747 w 762"/>
                  <a:gd name="T19" fmla="*/ 886 h 891"/>
                  <a:gd name="T20" fmla="*/ 736 w 762"/>
                  <a:gd name="T21" fmla="*/ 889 h 891"/>
                  <a:gd name="T22" fmla="*/ 720 w 762"/>
                  <a:gd name="T23" fmla="*/ 891 h 891"/>
                  <a:gd name="T24" fmla="*/ 43 w 762"/>
                  <a:gd name="T25" fmla="*/ 891 h 891"/>
                  <a:gd name="T26" fmla="*/ 27 w 762"/>
                  <a:gd name="T27" fmla="*/ 889 h 891"/>
                  <a:gd name="T28" fmla="*/ 16 w 762"/>
                  <a:gd name="T29" fmla="*/ 886 h 891"/>
                  <a:gd name="T30" fmla="*/ 9 w 762"/>
                  <a:gd name="T31" fmla="*/ 881 h 891"/>
                  <a:gd name="T32" fmla="*/ 3 w 762"/>
                  <a:gd name="T33" fmla="*/ 876 h 891"/>
                  <a:gd name="T34" fmla="*/ 1 w 762"/>
                  <a:gd name="T35" fmla="*/ 870 h 891"/>
                  <a:gd name="T36" fmla="*/ 0 w 762"/>
                  <a:gd name="T37" fmla="*/ 867 h 891"/>
                  <a:gd name="T38" fmla="*/ 0 w 762"/>
                  <a:gd name="T39" fmla="*/ 865 h 891"/>
                  <a:gd name="T40" fmla="*/ 0 w 762"/>
                  <a:gd name="T41" fmla="*/ 15 h 891"/>
                  <a:gd name="T42" fmla="*/ 1 w 762"/>
                  <a:gd name="T43" fmla="*/ 7 h 891"/>
                  <a:gd name="T44" fmla="*/ 6 w 762"/>
                  <a:gd name="T45" fmla="*/ 3 h 891"/>
                  <a:gd name="T46" fmla="*/ 10 w 762"/>
                  <a:gd name="T47" fmla="*/ 1 h 891"/>
                  <a:gd name="T48" fmla="*/ 15 w 762"/>
                  <a:gd name="T49" fmla="*/ 0 h 891"/>
                  <a:gd name="T50" fmla="*/ 19 w 762"/>
                  <a:gd name="T51" fmla="*/ 1 h 891"/>
                  <a:gd name="T52" fmla="*/ 87 w 762"/>
                  <a:gd name="T53" fmla="*/ 27 h 891"/>
                  <a:gd name="T54" fmla="*/ 158 w 762"/>
                  <a:gd name="T55" fmla="*/ 49 h 891"/>
                  <a:gd name="T56" fmla="*/ 230 w 762"/>
                  <a:gd name="T57" fmla="*/ 63 h 891"/>
                  <a:gd name="T58" fmla="*/ 305 w 762"/>
                  <a:gd name="T59" fmla="*/ 73 h 891"/>
                  <a:gd name="T60" fmla="*/ 382 w 762"/>
                  <a:gd name="T61" fmla="*/ 76 h 891"/>
                  <a:gd name="T62" fmla="*/ 457 w 762"/>
                  <a:gd name="T63" fmla="*/ 73 h 891"/>
                  <a:gd name="T64" fmla="*/ 531 w 762"/>
                  <a:gd name="T65" fmla="*/ 64 h 891"/>
                  <a:gd name="T66" fmla="*/ 603 w 762"/>
                  <a:gd name="T67" fmla="*/ 50 h 891"/>
                  <a:gd name="T68" fmla="*/ 673 w 762"/>
                  <a:gd name="T69" fmla="*/ 28 h 891"/>
                  <a:gd name="T70" fmla="*/ 741 w 762"/>
                  <a:gd name="T71" fmla="*/ 3 h 891"/>
                  <a:gd name="T72" fmla="*/ 745 w 762"/>
                  <a:gd name="T73" fmla="*/ 1 h 891"/>
                  <a:gd name="T74" fmla="*/ 749 w 762"/>
                  <a:gd name="T75" fmla="*/ 0 h 891"/>
                  <a:gd name="T76" fmla="*/ 755 w 762"/>
                  <a:gd name="T77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2" h="891">
                    <a:moveTo>
                      <a:pt x="755" y="0"/>
                    </a:moveTo>
                    <a:lnTo>
                      <a:pt x="759" y="2"/>
                    </a:lnTo>
                    <a:lnTo>
                      <a:pt x="761" y="7"/>
                    </a:lnTo>
                    <a:lnTo>
                      <a:pt x="762" y="17"/>
                    </a:lnTo>
                    <a:lnTo>
                      <a:pt x="762" y="865"/>
                    </a:lnTo>
                    <a:lnTo>
                      <a:pt x="762" y="867"/>
                    </a:lnTo>
                    <a:lnTo>
                      <a:pt x="762" y="870"/>
                    </a:lnTo>
                    <a:lnTo>
                      <a:pt x="759" y="876"/>
                    </a:lnTo>
                    <a:lnTo>
                      <a:pt x="755" y="881"/>
                    </a:lnTo>
                    <a:lnTo>
                      <a:pt x="747" y="886"/>
                    </a:lnTo>
                    <a:lnTo>
                      <a:pt x="736" y="889"/>
                    </a:lnTo>
                    <a:lnTo>
                      <a:pt x="720" y="891"/>
                    </a:lnTo>
                    <a:lnTo>
                      <a:pt x="43" y="891"/>
                    </a:lnTo>
                    <a:lnTo>
                      <a:pt x="27" y="889"/>
                    </a:lnTo>
                    <a:lnTo>
                      <a:pt x="16" y="886"/>
                    </a:lnTo>
                    <a:lnTo>
                      <a:pt x="9" y="881"/>
                    </a:lnTo>
                    <a:lnTo>
                      <a:pt x="3" y="876"/>
                    </a:lnTo>
                    <a:lnTo>
                      <a:pt x="1" y="870"/>
                    </a:lnTo>
                    <a:lnTo>
                      <a:pt x="0" y="867"/>
                    </a:lnTo>
                    <a:lnTo>
                      <a:pt x="0" y="86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87" y="27"/>
                    </a:lnTo>
                    <a:lnTo>
                      <a:pt x="158" y="49"/>
                    </a:lnTo>
                    <a:lnTo>
                      <a:pt x="230" y="63"/>
                    </a:lnTo>
                    <a:lnTo>
                      <a:pt x="305" y="73"/>
                    </a:lnTo>
                    <a:lnTo>
                      <a:pt x="382" y="76"/>
                    </a:lnTo>
                    <a:lnTo>
                      <a:pt x="457" y="73"/>
                    </a:lnTo>
                    <a:lnTo>
                      <a:pt x="531" y="64"/>
                    </a:lnTo>
                    <a:lnTo>
                      <a:pt x="603" y="50"/>
                    </a:lnTo>
                    <a:lnTo>
                      <a:pt x="673" y="28"/>
                    </a:lnTo>
                    <a:lnTo>
                      <a:pt x="741" y="3"/>
                    </a:lnTo>
                    <a:lnTo>
                      <a:pt x="745" y="1"/>
                    </a:lnTo>
                    <a:lnTo>
                      <a:pt x="749" y="0"/>
                    </a:lnTo>
                    <a:lnTo>
                      <a:pt x="7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30" name="사다리꼴 229"/>
          <p:cNvSpPr/>
          <p:nvPr/>
        </p:nvSpPr>
        <p:spPr>
          <a:xfrm flipV="1">
            <a:off x="5961358" y="5477522"/>
            <a:ext cx="1642371" cy="953774"/>
          </a:xfrm>
          <a:prstGeom prst="trapezoid">
            <a:avLst>
              <a:gd name="adj" fmla="val 14819"/>
            </a:avLst>
          </a:prstGeom>
          <a:blipFill>
            <a:blip r:embed="rId5"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생각 풍선: 구름 모양 1"/>
          <p:cNvSpPr/>
          <p:nvPr/>
        </p:nvSpPr>
        <p:spPr>
          <a:xfrm>
            <a:off x="825101" y="1644313"/>
            <a:ext cx="3577701" cy="1824072"/>
          </a:xfrm>
          <a:prstGeom prst="cloudCallout">
            <a:avLst>
              <a:gd name="adj1" fmla="val 81152"/>
              <a:gd name="adj2" fmla="val 80021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Thank you</a:t>
            </a:r>
            <a:endParaRPr lang="ko-KR" altLang="en-US" sz="32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236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30295 -3.7037E-6 C 0.43889 -3.7037E-6 0.60608 0.04514 0.60608 0.08195 L 0.60608 0.16412 " pathEditMode="relative" rAng="0" ptsTypes="AAAA">
                                      <p:cBhvr>
                                        <p:cTn id="4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819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0.30295 -2.59259E-6 C 0.43889 -2.59259E-6 0.60608 0.04514 0.60608 0.08195 L 0.60608 0.16412 " pathEditMode="relative" rAng="0" ptsTypes="AAAA">
                                      <p:cBhvr>
                                        <p:cTn id="4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81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30295 7.40741E-7 C 0.43889 7.40741E-7 0.60607 0.04514 0.60607 0.08194 L 0.60607 0.16412 " pathEditMode="relative" rAng="0" ptsTypes="AAAA">
                                      <p:cBhvr>
                                        <p:cTn id="4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819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30295 1.11111E-6 C 0.43889 1.11111E-6 0.60607 0.04514 0.60607 0.08194 L 0.60607 0.16412 " pathEditMode="relative" rAng="0" ptsTypes="AAAA">
                                      <p:cBhvr>
                                        <p:cTn id="4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0.30296 -2.22222E-6 C 0.43889 -2.22222E-6 0.60608 0.04514 0.60608 0.08195 L 0.60608 0.16412 " pathEditMode="relative" rAng="0" ptsTypes="AAAA">
                                      <p:cBhvr>
                                        <p:cTn id="5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95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19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195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196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9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30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3595455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591215" y="363400"/>
            <a:ext cx="467861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고객 조사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3077715" y="3643672"/>
            <a:ext cx="556092" cy="479391"/>
          </a:xfrm>
          <a:prstGeom prst="triangle">
            <a:avLst/>
          </a:prstGeom>
          <a:pattFill prst="dotGrid">
            <a:fgClr>
              <a:schemeClr val="bg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내용 개체 틀 2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86" y="1651259"/>
            <a:ext cx="5151484" cy="36776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/>
          <p:cNvSpPr/>
          <p:nvPr/>
        </p:nvSpPr>
        <p:spPr>
          <a:xfrm>
            <a:off x="5157926" y="2527091"/>
            <a:ext cx="523783" cy="114638"/>
          </a:xfrm>
          <a:prstGeom prst="rect">
            <a:avLst/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/>
          <p:cNvSpPr/>
          <p:nvPr/>
        </p:nvSpPr>
        <p:spPr>
          <a:xfrm>
            <a:off x="1555411" y="3394164"/>
            <a:ext cx="484632" cy="978408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806086" y="5548547"/>
            <a:ext cx="5151484" cy="1074198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>
                <a:solidFill>
                  <a:schemeClr val="tx1"/>
                </a:solidFill>
                <a:latin typeface="+mn-ea"/>
              </a:rPr>
              <a:t>전세계 시각장애인 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: 2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억 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8,500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만</a:t>
            </a:r>
            <a:endParaRPr lang="en-US" altLang="ko-KR" sz="2400">
              <a:solidFill>
                <a:schemeClr val="tx1"/>
              </a:solidFill>
              <a:latin typeface="+mn-ea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+mn-ea"/>
              </a:rPr>
              <a:t>전맹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全盲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자 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: 4000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만</a:t>
            </a:r>
          </a:p>
        </p:txBody>
      </p:sp>
      <p:sp>
        <p:nvSpPr>
          <p:cNvPr id="35" name="사각형: 둥근 모서리 34"/>
          <p:cNvSpPr/>
          <p:nvPr/>
        </p:nvSpPr>
        <p:spPr>
          <a:xfrm>
            <a:off x="360395" y="1917577"/>
            <a:ext cx="2874664" cy="1203242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“</a:t>
            </a:r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전체의 </a:t>
            </a:r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10%”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“</a:t>
            </a:r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두 번째로 비중多</a:t>
            </a:r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”</a:t>
            </a:r>
          </a:p>
        </p:txBody>
      </p:sp>
      <p:sp>
        <p:nvSpPr>
          <p:cNvPr id="36" name="사각형: 둥근 모서리 35"/>
          <p:cNvSpPr/>
          <p:nvPr/>
        </p:nvSpPr>
        <p:spPr>
          <a:xfrm>
            <a:off x="360395" y="4645917"/>
            <a:ext cx="2874664" cy="120324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시장성 보장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개발 가치 有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38" name="타원 37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타원 70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타원 53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56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1" name="그룹 40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타원 51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타원 49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타원 43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46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TextBox 1"/>
          <p:cNvSpPr txBox="1"/>
          <p:nvPr/>
        </p:nvSpPr>
        <p:spPr>
          <a:xfrm>
            <a:off x="-79899" y="6683952"/>
            <a:ext cx="4998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도표 </a:t>
            </a:r>
            <a:r>
              <a:rPr lang="en-US" altLang="ko-KR" sz="900"/>
              <a:t>: </a:t>
            </a:r>
            <a:r>
              <a:rPr lang="ko-KR" altLang="en-US" sz="900"/>
              <a:t>보건복지부 제공</a:t>
            </a:r>
            <a:r>
              <a:rPr lang="en-US" altLang="ko-KR" sz="900"/>
              <a:t> / </a:t>
            </a:r>
            <a:r>
              <a:rPr lang="ko-KR" altLang="en-US" sz="900"/>
              <a:t>전세계 시각장애인 수 </a:t>
            </a:r>
            <a:r>
              <a:rPr lang="en-US" altLang="ko-KR" sz="900"/>
              <a:t>: </a:t>
            </a:r>
            <a:r>
              <a:rPr lang="ko-KR" altLang="en-US" sz="900">
                <a:hlinkClick r:id="rId3"/>
              </a:rPr>
              <a:t>한국일보 허정연 기자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04304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6538649" y="0"/>
            <a:ext cx="2605351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사각형: 둥근 모서리 134"/>
          <p:cNvSpPr/>
          <p:nvPr/>
        </p:nvSpPr>
        <p:spPr>
          <a:xfrm>
            <a:off x="591215" y="363400"/>
            <a:ext cx="5235264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고객의 요구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8" name="이등변 삼각형 87"/>
          <p:cNvSpPr/>
          <p:nvPr/>
        </p:nvSpPr>
        <p:spPr>
          <a:xfrm rot="5400000">
            <a:off x="6503651" y="3302636"/>
            <a:ext cx="556092" cy="479391"/>
          </a:xfrm>
          <a:prstGeom prst="triangle">
            <a:avLst/>
          </a:prstGeom>
          <a:pattFill prst="dotGrid">
            <a:fgClr>
              <a:schemeClr val="bg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Group 4"/>
          <p:cNvGrpSpPr>
            <a:grpSpLocks noChangeAspect="1"/>
          </p:cNvGrpSpPr>
          <p:nvPr/>
        </p:nvGrpSpPr>
        <p:grpSpPr bwMode="auto">
          <a:xfrm>
            <a:off x="6589545" y="4965293"/>
            <a:ext cx="636954" cy="632305"/>
            <a:chOff x="4364" y="905"/>
            <a:chExt cx="548" cy="544"/>
          </a:xfrm>
        </p:grpSpPr>
        <p:sp>
          <p:nvSpPr>
            <p:cNvPr id="10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364" y="905"/>
              <a:ext cx="54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6"/>
            <p:cNvSpPr>
              <a:spLocks/>
            </p:cNvSpPr>
            <p:nvPr/>
          </p:nvSpPr>
          <p:spPr bwMode="auto">
            <a:xfrm>
              <a:off x="4460" y="1352"/>
              <a:ext cx="95" cy="96"/>
            </a:xfrm>
            <a:custGeom>
              <a:avLst/>
              <a:gdLst>
                <a:gd name="T0" fmla="*/ 334 w 669"/>
                <a:gd name="T1" fmla="*/ 0 h 669"/>
                <a:gd name="T2" fmla="*/ 384 w 669"/>
                <a:gd name="T3" fmla="*/ 5 h 669"/>
                <a:gd name="T4" fmla="*/ 431 w 669"/>
                <a:gd name="T5" fmla="*/ 15 h 669"/>
                <a:gd name="T6" fmla="*/ 476 w 669"/>
                <a:gd name="T7" fmla="*/ 32 h 669"/>
                <a:gd name="T8" fmla="*/ 517 w 669"/>
                <a:gd name="T9" fmla="*/ 55 h 669"/>
                <a:gd name="T10" fmla="*/ 554 w 669"/>
                <a:gd name="T11" fmla="*/ 83 h 669"/>
                <a:gd name="T12" fmla="*/ 588 w 669"/>
                <a:gd name="T13" fmla="*/ 115 h 669"/>
                <a:gd name="T14" fmla="*/ 616 w 669"/>
                <a:gd name="T15" fmla="*/ 153 h 669"/>
                <a:gd name="T16" fmla="*/ 638 w 669"/>
                <a:gd name="T17" fmla="*/ 194 h 669"/>
                <a:gd name="T18" fmla="*/ 655 w 669"/>
                <a:gd name="T19" fmla="*/ 238 h 669"/>
                <a:gd name="T20" fmla="*/ 666 w 669"/>
                <a:gd name="T21" fmla="*/ 286 h 669"/>
                <a:gd name="T22" fmla="*/ 669 w 669"/>
                <a:gd name="T23" fmla="*/ 334 h 669"/>
                <a:gd name="T24" fmla="*/ 666 w 669"/>
                <a:gd name="T25" fmla="*/ 384 h 669"/>
                <a:gd name="T26" fmla="*/ 655 w 669"/>
                <a:gd name="T27" fmla="*/ 431 h 669"/>
                <a:gd name="T28" fmla="*/ 638 w 669"/>
                <a:gd name="T29" fmla="*/ 476 h 669"/>
                <a:gd name="T30" fmla="*/ 616 w 669"/>
                <a:gd name="T31" fmla="*/ 517 h 669"/>
                <a:gd name="T32" fmla="*/ 588 w 669"/>
                <a:gd name="T33" fmla="*/ 554 h 669"/>
                <a:gd name="T34" fmla="*/ 554 w 669"/>
                <a:gd name="T35" fmla="*/ 586 h 669"/>
                <a:gd name="T36" fmla="*/ 517 w 669"/>
                <a:gd name="T37" fmla="*/ 615 h 669"/>
                <a:gd name="T38" fmla="*/ 476 w 669"/>
                <a:gd name="T39" fmla="*/ 637 h 669"/>
                <a:gd name="T40" fmla="*/ 431 w 669"/>
                <a:gd name="T41" fmla="*/ 655 h 669"/>
                <a:gd name="T42" fmla="*/ 384 w 669"/>
                <a:gd name="T43" fmla="*/ 665 h 669"/>
                <a:gd name="T44" fmla="*/ 334 w 669"/>
                <a:gd name="T45" fmla="*/ 669 h 669"/>
                <a:gd name="T46" fmla="*/ 286 w 669"/>
                <a:gd name="T47" fmla="*/ 665 h 669"/>
                <a:gd name="T48" fmla="*/ 238 w 669"/>
                <a:gd name="T49" fmla="*/ 655 h 669"/>
                <a:gd name="T50" fmla="*/ 194 w 669"/>
                <a:gd name="T51" fmla="*/ 637 h 669"/>
                <a:gd name="T52" fmla="*/ 153 w 669"/>
                <a:gd name="T53" fmla="*/ 615 h 669"/>
                <a:gd name="T54" fmla="*/ 115 w 669"/>
                <a:gd name="T55" fmla="*/ 586 h 669"/>
                <a:gd name="T56" fmla="*/ 82 w 669"/>
                <a:gd name="T57" fmla="*/ 554 h 669"/>
                <a:gd name="T58" fmla="*/ 54 w 669"/>
                <a:gd name="T59" fmla="*/ 517 h 669"/>
                <a:gd name="T60" fmla="*/ 31 w 669"/>
                <a:gd name="T61" fmla="*/ 476 h 669"/>
                <a:gd name="T62" fmla="*/ 15 w 669"/>
                <a:gd name="T63" fmla="*/ 431 h 669"/>
                <a:gd name="T64" fmla="*/ 4 w 669"/>
                <a:gd name="T65" fmla="*/ 384 h 669"/>
                <a:gd name="T66" fmla="*/ 0 w 669"/>
                <a:gd name="T67" fmla="*/ 334 h 669"/>
                <a:gd name="T68" fmla="*/ 4 w 669"/>
                <a:gd name="T69" fmla="*/ 286 h 669"/>
                <a:gd name="T70" fmla="*/ 15 w 669"/>
                <a:gd name="T71" fmla="*/ 238 h 669"/>
                <a:gd name="T72" fmla="*/ 31 w 669"/>
                <a:gd name="T73" fmla="*/ 194 h 669"/>
                <a:gd name="T74" fmla="*/ 54 w 669"/>
                <a:gd name="T75" fmla="*/ 153 h 669"/>
                <a:gd name="T76" fmla="*/ 82 w 669"/>
                <a:gd name="T77" fmla="*/ 115 h 669"/>
                <a:gd name="T78" fmla="*/ 115 w 669"/>
                <a:gd name="T79" fmla="*/ 83 h 669"/>
                <a:gd name="T80" fmla="*/ 153 w 669"/>
                <a:gd name="T81" fmla="*/ 55 h 669"/>
                <a:gd name="T82" fmla="*/ 194 w 669"/>
                <a:gd name="T83" fmla="*/ 32 h 669"/>
                <a:gd name="T84" fmla="*/ 238 w 669"/>
                <a:gd name="T85" fmla="*/ 15 h 669"/>
                <a:gd name="T86" fmla="*/ 286 w 669"/>
                <a:gd name="T87" fmla="*/ 5 h 669"/>
                <a:gd name="T88" fmla="*/ 334 w 669"/>
                <a:gd name="T8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9" h="669">
                  <a:moveTo>
                    <a:pt x="334" y="0"/>
                  </a:moveTo>
                  <a:lnTo>
                    <a:pt x="384" y="5"/>
                  </a:lnTo>
                  <a:lnTo>
                    <a:pt x="431" y="15"/>
                  </a:lnTo>
                  <a:lnTo>
                    <a:pt x="476" y="32"/>
                  </a:lnTo>
                  <a:lnTo>
                    <a:pt x="517" y="55"/>
                  </a:lnTo>
                  <a:lnTo>
                    <a:pt x="554" y="83"/>
                  </a:lnTo>
                  <a:lnTo>
                    <a:pt x="588" y="115"/>
                  </a:lnTo>
                  <a:lnTo>
                    <a:pt x="616" y="153"/>
                  </a:lnTo>
                  <a:lnTo>
                    <a:pt x="638" y="194"/>
                  </a:lnTo>
                  <a:lnTo>
                    <a:pt x="655" y="238"/>
                  </a:lnTo>
                  <a:lnTo>
                    <a:pt x="666" y="286"/>
                  </a:lnTo>
                  <a:lnTo>
                    <a:pt x="669" y="334"/>
                  </a:lnTo>
                  <a:lnTo>
                    <a:pt x="666" y="384"/>
                  </a:lnTo>
                  <a:lnTo>
                    <a:pt x="655" y="431"/>
                  </a:lnTo>
                  <a:lnTo>
                    <a:pt x="638" y="476"/>
                  </a:lnTo>
                  <a:lnTo>
                    <a:pt x="616" y="517"/>
                  </a:lnTo>
                  <a:lnTo>
                    <a:pt x="588" y="554"/>
                  </a:lnTo>
                  <a:lnTo>
                    <a:pt x="554" y="586"/>
                  </a:lnTo>
                  <a:lnTo>
                    <a:pt x="517" y="615"/>
                  </a:lnTo>
                  <a:lnTo>
                    <a:pt x="476" y="637"/>
                  </a:lnTo>
                  <a:lnTo>
                    <a:pt x="431" y="655"/>
                  </a:lnTo>
                  <a:lnTo>
                    <a:pt x="384" y="665"/>
                  </a:lnTo>
                  <a:lnTo>
                    <a:pt x="334" y="669"/>
                  </a:lnTo>
                  <a:lnTo>
                    <a:pt x="286" y="665"/>
                  </a:lnTo>
                  <a:lnTo>
                    <a:pt x="238" y="655"/>
                  </a:lnTo>
                  <a:lnTo>
                    <a:pt x="194" y="637"/>
                  </a:lnTo>
                  <a:lnTo>
                    <a:pt x="153" y="615"/>
                  </a:lnTo>
                  <a:lnTo>
                    <a:pt x="115" y="586"/>
                  </a:lnTo>
                  <a:lnTo>
                    <a:pt x="82" y="554"/>
                  </a:lnTo>
                  <a:lnTo>
                    <a:pt x="54" y="517"/>
                  </a:lnTo>
                  <a:lnTo>
                    <a:pt x="31" y="476"/>
                  </a:lnTo>
                  <a:lnTo>
                    <a:pt x="15" y="431"/>
                  </a:lnTo>
                  <a:lnTo>
                    <a:pt x="4" y="384"/>
                  </a:lnTo>
                  <a:lnTo>
                    <a:pt x="0" y="334"/>
                  </a:lnTo>
                  <a:lnTo>
                    <a:pt x="4" y="286"/>
                  </a:lnTo>
                  <a:lnTo>
                    <a:pt x="15" y="238"/>
                  </a:lnTo>
                  <a:lnTo>
                    <a:pt x="31" y="194"/>
                  </a:lnTo>
                  <a:lnTo>
                    <a:pt x="54" y="153"/>
                  </a:lnTo>
                  <a:lnTo>
                    <a:pt x="82" y="115"/>
                  </a:lnTo>
                  <a:lnTo>
                    <a:pt x="115" y="83"/>
                  </a:lnTo>
                  <a:lnTo>
                    <a:pt x="153" y="55"/>
                  </a:lnTo>
                  <a:lnTo>
                    <a:pt x="194" y="32"/>
                  </a:lnTo>
                  <a:lnTo>
                    <a:pt x="238" y="15"/>
                  </a:lnTo>
                  <a:lnTo>
                    <a:pt x="286" y="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5959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7"/>
            <p:cNvSpPr>
              <a:spLocks/>
            </p:cNvSpPr>
            <p:nvPr/>
          </p:nvSpPr>
          <p:spPr bwMode="auto">
            <a:xfrm>
              <a:off x="4720" y="1352"/>
              <a:ext cx="96" cy="96"/>
            </a:xfrm>
            <a:custGeom>
              <a:avLst/>
              <a:gdLst>
                <a:gd name="T0" fmla="*/ 335 w 669"/>
                <a:gd name="T1" fmla="*/ 0 h 669"/>
                <a:gd name="T2" fmla="*/ 384 w 669"/>
                <a:gd name="T3" fmla="*/ 5 h 669"/>
                <a:gd name="T4" fmla="*/ 431 w 669"/>
                <a:gd name="T5" fmla="*/ 15 h 669"/>
                <a:gd name="T6" fmla="*/ 476 w 669"/>
                <a:gd name="T7" fmla="*/ 32 h 669"/>
                <a:gd name="T8" fmla="*/ 516 w 669"/>
                <a:gd name="T9" fmla="*/ 55 h 669"/>
                <a:gd name="T10" fmla="*/ 554 w 669"/>
                <a:gd name="T11" fmla="*/ 83 h 669"/>
                <a:gd name="T12" fmla="*/ 587 w 669"/>
                <a:gd name="T13" fmla="*/ 115 h 669"/>
                <a:gd name="T14" fmla="*/ 615 w 669"/>
                <a:gd name="T15" fmla="*/ 153 h 669"/>
                <a:gd name="T16" fmla="*/ 638 w 669"/>
                <a:gd name="T17" fmla="*/ 194 h 669"/>
                <a:gd name="T18" fmla="*/ 655 w 669"/>
                <a:gd name="T19" fmla="*/ 238 h 669"/>
                <a:gd name="T20" fmla="*/ 665 w 669"/>
                <a:gd name="T21" fmla="*/ 286 h 669"/>
                <a:gd name="T22" fmla="*/ 669 w 669"/>
                <a:gd name="T23" fmla="*/ 334 h 669"/>
                <a:gd name="T24" fmla="*/ 665 w 669"/>
                <a:gd name="T25" fmla="*/ 384 h 669"/>
                <a:gd name="T26" fmla="*/ 655 w 669"/>
                <a:gd name="T27" fmla="*/ 431 h 669"/>
                <a:gd name="T28" fmla="*/ 638 w 669"/>
                <a:gd name="T29" fmla="*/ 476 h 669"/>
                <a:gd name="T30" fmla="*/ 615 w 669"/>
                <a:gd name="T31" fmla="*/ 517 h 669"/>
                <a:gd name="T32" fmla="*/ 587 w 669"/>
                <a:gd name="T33" fmla="*/ 554 h 669"/>
                <a:gd name="T34" fmla="*/ 554 w 669"/>
                <a:gd name="T35" fmla="*/ 586 h 669"/>
                <a:gd name="T36" fmla="*/ 516 w 669"/>
                <a:gd name="T37" fmla="*/ 615 h 669"/>
                <a:gd name="T38" fmla="*/ 476 w 669"/>
                <a:gd name="T39" fmla="*/ 637 h 669"/>
                <a:gd name="T40" fmla="*/ 431 w 669"/>
                <a:gd name="T41" fmla="*/ 655 h 669"/>
                <a:gd name="T42" fmla="*/ 384 w 669"/>
                <a:gd name="T43" fmla="*/ 665 h 669"/>
                <a:gd name="T44" fmla="*/ 335 w 669"/>
                <a:gd name="T45" fmla="*/ 669 h 669"/>
                <a:gd name="T46" fmla="*/ 285 w 669"/>
                <a:gd name="T47" fmla="*/ 665 h 669"/>
                <a:gd name="T48" fmla="*/ 237 w 669"/>
                <a:gd name="T49" fmla="*/ 655 h 669"/>
                <a:gd name="T50" fmla="*/ 193 w 669"/>
                <a:gd name="T51" fmla="*/ 637 h 669"/>
                <a:gd name="T52" fmla="*/ 153 w 669"/>
                <a:gd name="T53" fmla="*/ 615 h 669"/>
                <a:gd name="T54" fmla="*/ 115 w 669"/>
                <a:gd name="T55" fmla="*/ 586 h 669"/>
                <a:gd name="T56" fmla="*/ 82 w 669"/>
                <a:gd name="T57" fmla="*/ 554 h 669"/>
                <a:gd name="T58" fmla="*/ 54 w 669"/>
                <a:gd name="T59" fmla="*/ 517 h 669"/>
                <a:gd name="T60" fmla="*/ 32 w 669"/>
                <a:gd name="T61" fmla="*/ 476 h 669"/>
                <a:gd name="T62" fmla="*/ 14 w 669"/>
                <a:gd name="T63" fmla="*/ 431 h 669"/>
                <a:gd name="T64" fmla="*/ 4 w 669"/>
                <a:gd name="T65" fmla="*/ 384 h 669"/>
                <a:gd name="T66" fmla="*/ 0 w 669"/>
                <a:gd name="T67" fmla="*/ 334 h 669"/>
                <a:gd name="T68" fmla="*/ 4 w 669"/>
                <a:gd name="T69" fmla="*/ 286 h 669"/>
                <a:gd name="T70" fmla="*/ 14 w 669"/>
                <a:gd name="T71" fmla="*/ 238 h 669"/>
                <a:gd name="T72" fmla="*/ 32 w 669"/>
                <a:gd name="T73" fmla="*/ 194 h 669"/>
                <a:gd name="T74" fmla="*/ 54 w 669"/>
                <a:gd name="T75" fmla="*/ 153 h 669"/>
                <a:gd name="T76" fmla="*/ 82 w 669"/>
                <a:gd name="T77" fmla="*/ 115 h 669"/>
                <a:gd name="T78" fmla="*/ 115 w 669"/>
                <a:gd name="T79" fmla="*/ 83 h 669"/>
                <a:gd name="T80" fmla="*/ 153 w 669"/>
                <a:gd name="T81" fmla="*/ 55 h 669"/>
                <a:gd name="T82" fmla="*/ 193 w 669"/>
                <a:gd name="T83" fmla="*/ 32 h 669"/>
                <a:gd name="T84" fmla="*/ 237 w 669"/>
                <a:gd name="T85" fmla="*/ 15 h 669"/>
                <a:gd name="T86" fmla="*/ 285 w 669"/>
                <a:gd name="T87" fmla="*/ 5 h 669"/>
                <a:gd name="T88" fmla="*/ 335 w 669"/>
                <a:gd name="T8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9" h="669">
                  <a:moveTo>
                    <a:pt x="335" y="0"/>
                  </a:moveTo>
                  <a:lnTo>
                    <a:pt x="384" y="5"/>
                  </a:lnTo>
                  <a:lnTo>
                    <a:pt x="431" y="15"/>
                  </a:lnTo>
                  <a:lnTo>
                    <a:pt x="476" y="32"/>
                  </a:lnTo>
                  <a:lnTo>
                    <a:pt x="516" y="55"/>
                  </a:lnTo>
                  <a:lnTo>
                    <a:pt x="554" y="83"/>
                  </a:lnTo>
                  <a:lnTo>
                    <a:pt x="587" y="115"/>
                  </a:lnTo>
                  <a:lnTo>
                    <a:pt x="615" y="153"/>
                  </a:lnTo>
                  <a:lnTo>
                    <a:pt x="638" y="194"/>
                  </a:lnTo>
                  <a:lnTo>
                    <a:pt x="655" y="238"/>
                  </a:lnTo>
                  <a:lnTo>
                    <a:pt x="665" y="286"/>
                  </a:lnTo>
                  <a:lnTo>
                    <a:pt x="669" y="334"/>
                  </a:lnTo>
                  <a:lnTo>
                    <a:pt x="665" y="384"/>
                  </a:lnTo>
                  <a:lnTo>
                    <a:pt x="655" y="431"/>
                  </a:lnTo>
                  <a:lnTo>
                    <a:pt x="638" y="476"/>
                  </a:lnTo>
                  <a:lnTo>
                    <a:pt x="615" y="517"/>
                  </a:lnTo>
                  <a:lnTo>
                    <a:pt x="587" y="554"/>
                  </a:lnTo>
                  <a:lnTo>
                    <a:pt x="554" y="586"/>
                  </a:lnTo>
                  <a:lnTo>
                    <a:pt x="516" y="615"/>
                  </a:lnTo>
                  <a:lnTo>
                    <a:pt x="476" y="637"/>
                  </a:lnTo>
                  <a:lnTo>
                    <a:pt x="431" y="655"/>
                  </a:lnTo>
                  <a:lnTo>
                    <a:pt x="384" y="665"/>
                  </a:lnTo>
                  <a:lnTo>
                    <a:pt x="335" y="669"/>
                  </a:lnTo>
                  <a:lnTo>
                    <a:pt x="285" y="665"/>
                  </a:lnTo>
                  <a:lnTo>
                    <a:pt x="237" y="655"/>
                  </a:lnTo>
                  <a:lnTo>
                    <a:pt x="193" y="637"/>
                  </a:lnTo>
                  <a:lnTo>
                    <a:pt x="153" y="615"/>
                  </a:lnTo>
                  <a:lnTo>
                    <a:pt x="115" y="586"/>
                  </a:lnTo>
                  <a:lnTo>
                    <a:pt x="82" y="554"/>
                  </a:lnTo>
                  <a:lnTo>
                    <a:pt x="54" y="517"/>
                  </a:lnTo>
                  <a:lnTo>
                    <a:pt x="32" y="476"/>
                  </a:lnTo>
                  <a:lnTo>
                    <a:pt x="14" y="431"/>
                  </a:lnTo>
                  <a:lnTo>
                    <a:pt x="4" y="384"/>
                  </a:lnTo>
                  <a:lnTo>
                    <a:pt x="0" y="334"/>
                  </a:lnTo>
                  <a:lnTo>
                    <a:pt x="4" y="286"/>
                  </a:lnTo>
                  <a:lnTo>
                    <a:pt x="14" y="238"/>
                  </a:lnTo>
                  <a:lnTo>
                    <a:pt x="32" y="194"/>
                  </a:lnTo>
                  <a:lnTo>
                    <a:pt x="54" y="153"/>
                  </a:lnTo>
                  <a:lnTo>
                    <a:pt x="82" y="115"/>
                  </a:lnTo>
                  <a:lnTo>
                    <a:pt x="115" y="83"/>
                  </a:lnTo>
                  <a:lnTo>
                    <a:pt x="153" y="55"/>
                  </a:lnTo>
                  <a:lnTo>
                    <a:pt x="193" y="32"/>
                  </a:lnTo>
                  <a:lnTo>
                    <a:pt x="237" y="15"/>
                  </a:lnTo>
                  <a:lnTo>
                    <a:pt x="285" y="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59595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10"/>
            <p:cNvSpPr>
              <a:spLocks noEditPoints="1"/>
            </p:cNvSpPr>
            <p:nvPr/>
          </p:nvSpPr>
          <p:spPr bwMode="auto">
            <a:xfrm>
              <a:off x="4413" y="906"/>
              <a:ext cx="449" cy="494"/>
            </a:xfrm>
            <a:custGeom>
              <a:avLst/>
              <a:gdLst>
                <a:gd name="T0" fmla="*/ 262 w 3141"/>
                <a:gd name="T1" fmla="*/ 784 h 3453"/>
                <a:gd name="T2" fmla="*/ 262 w 3141"/>
                <a:gd name="T3" fmla="*/ 2352 h 3453"/>
                <a:gd name="T4" fmla="*/ 2880 w 3141"/>
                <a:gd name="T5" fmla="*/ 2352 h 3453"/>
                <a:gd name="T6" fmla="*/ 2880 w 3141"/>
                <a:gd name="T7" fmla="*/ 784 h 3453"/>
                <a:gd name="T8" fmla="*/ 262 w 3141"/>
                <a:gd name="T9" fmla="*/ 784 h 3453"/>
                <a:gd name="T10" fmla="*/ 785 w 3141"/>
                <a:gd name="T11" fmla="*/ 0 h 3453"/>
                <a:gd name="T12" fmla="*/ 2356 w 3141"/>
                <a:gd name="T13" fmla="*/ 0 h 3453"/>
                <a:gd name="T14" fmla="*/ 2424 w 3141"/>
                <a:gd name="T15" fmla="*/ 2 h 3453"/>
                <a:gd name="T16" fmla="*/ 2490 w 3141"/>
                <a:gd name="T17" fmla="*/ 7 h 3453"/>
                <a:gd name="T18" fmla="*/ 2554 w 3141"/>
                <a:gd name="T19" fmla="*/ 18 h 3453"/>
                <a:gd name="T20" fmla="*/ 2617 w 3141"/>
                <a:gd name="T21" fmla="*/ 31 h 3453"/>
                <a:gd name="T22" fmla="*/ 2676 w 3141"/>
                <a:gd name="T23" fmla="*/ 48 h 3453"/>
                <a:gd name="T24" fmla="*/ 2734 w 3141"/>
                <a:gd name="T25" fmla="*/ 69 h 3453"/>
                <a:gd name="T26" fmla="*/ 2789 w 3141"/>
                <a:gd name="T27" fmla="*/ 93 h 3453"/>
                <a:gd name="T28" fmla="*/ 2840 w 3141"/>
                <a:gd name="T29" fmla="*/ 122 h 3453"/>
                <a:gd name="T30" fmla="*/ 2889 w 3141"/>
                <a:gd name="T31" fmla="*/ 154 h 3453"/>
                <a:gd name="T32" fmla="*/ 2933 w 3141"/>
                <a:gd name="T33" fmla="*/ 190 h 3453"/>
                <a:gd name="T34" fmla="*/ 2975 w 3141"/>
                <a:gd name="T35" fmla="*/ 229 h 3453"/>
                <a:gd name="T36" fmla="*/ 3012 w 3141"/>
                <a:gd name="T37" fmla="*/ 272 h 3453"/>
                <a:gd name="T38" fmla="*/ 3045 w 3141"/>
                <a:gd name="T39" fmla="*/ 318 h 3453"/>
                <a:gd name="T40" fmla="*/ 3074 w 3141"/>
                <a:gd name="T41" fmla="*/ 368 h 3453"/>
                <a:gd name="T42" fmla="*/ 3097 w 3141"/>
                <a:gd name="T43" fmla="*/ 420 h 3453"/>
                <a:gd name="T44" fmla="*/ 3117 w 3141"/>
                <a:gd name="T45" fmla="*/ 477 h 3453"/>
                <a:gd name="T46" fmla="*/ 3131 w 3141"/>
                <a:gd name="T47" fmla="*/ 538 h 3453"/>
                <a:gd name="T48" fmla="*/ 3139 w 3141"/>
                <a:gd name="T49" fmla="*/ 601 h 3453"/>
                <a:gd name="T50" fmla="*/ 3141 w 3141"/>
                <a:gd name="T51" fmla="*/ 668 h 3453"/>
                <a:gd name="T52" fmla="*/ 3141 w 3141"/>
                <a:gd name="T53" fmla="*/ 3453 h 3453"/>
                <a:gd name="T54" fmla="*/ 0 w 3141"/>
                <a:gd name="T55" fmla="*/ 3453 h 3453"/>
                <a:gd name="T56" fmla="*/ 0 w 3141"/>
                <a:gd name="T57" fmla="*/ 668 h 3453"/>
                <a:gd name="T58" fmla="*/ 3 w 3141"/>
                <a:gd name="T59" fmla="*/ 601 h 3453"/>
                <a:gd name="T60" fmla="*/ 11 w 3141"/>
                <a:gd name="T61" fmla="*/ 538 h 3453"/>
                <a:gd name="T62" fmla="*/ 25 w 3141"/>
                <a:gd name="T63" fmla="*/ 477 h 3453"/>
                <a:gd name="T64" fmla="*/ 44 w 3141"/>
                <a:gd name="T65" fmla="*/ 420 h 3453"/>
                <a:gd name="T66" fmla="*/ 68 w 3141"/>
                <a:gd name="T67" fmla="*/ 368 h 3453"/>
                <a:gd name="T68" fmla="*/ 97 w 3141"/>
                <a:gd name="T69" fmla="*/ 318 h 3453"/>
                <a:gd name="T70" fmla="*/ 129 w 3141"/>
                <a:gd name="T71" fmla="*/ 272 h 3453"/>
                <a:gd name="T72" fmla="*/ 166 w 3141"/>
                <a:gd name="T73" fmla="*/ 229 h 3453"/>
                <a:gd name="T74" fmla="*/ 208 w 3141"/>
                <a:gd name="T75" fmla="*/ 190 h 3453"/>
                <a:gd name="T76" fmla="*/ 252 w 3141"/>
                <a:gd name="T77" fmla="*/ 154 h 3453"/>
                <a:gd name="T78" fmla="*/ 301 w 3141"/>
                <a:gd name="T79" fmla="*/ 122 h 3453"/>
                <a:gd name="T80" fmla="*/ 352 w 3141"/>
                <a:gd name="T81" fmla="*/ 93 h 3453"/>
                <a:gd name="T82" fmla="*/ 407 w 3141"/>
                <a:gd name="T83" fmla="*/ 69 h 3453"/>
                <a:gd name="T84" fmla="*/ 465 w 3141"/>
                <a:gd name="T85" fmla="*/ 48 h 3453"/>
                <a:gd name="T86" fmla="*/ 524 w 3141"/>
                <a:gd name="T87" fmla="*/ 31 h 3453"/>
                <a:gd name="T88" fmla="*/ 587 w 3141"/>
                <a:gd name="T89" fmla="*/ 18 h 3453"/>
                <a:gd name="T90" fmla="*/ 651 w 3141"/>
                <a:gd name="T91" fmla="*/ 7 h 3453"/>
                <a:gd name="T92" fmla="*/ 717 w 3141"/>
                <a:gd name="T93" fmla="*/ 2 h 3453"/>
                <a:gd name="T94" fmla="*/ 785 w 3141"/>
                <a:gd name="T95" fmla="*/ 0 h 3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1" h="3453">
                  <a:moveTo>
                    <a:pt x="262" y="784"/>
                  </a:moveTo>
                  <a:lnTo>
                    <a:pt x="262" y="2352"/>
                  </a:lnTo>
                  <a:lnTo>
                    <a:pt x="2880" y="2352"/>
                  </a:lnTo>
                  <a:lnTo>
                    <a:pt x="2880" y="784"/>
                  </a:lnTo>
                  <a:lnTo>
                    <a:pt x="262" y="784"/>
                  </a:lnTo>
                  <a:close/>
                  <a:moveTo>
                    <a:pt x="785" y="0"/>
                  </a:moveTo>
                  <a:lnTo>
                    <a:pt x="2356" y="0"/>
                  </a:lnTo>
                  <a:lnTo>
                    <a:pt x="2424" y="2"/>
                  </a:lnTo>
                  <a:lnTo>
                    <a:pt x="2490" y="7"/>
                  </a:lnTo>
                  <a:lnTo>
                    <a:pt x="2554" y="18"/>
                  </a:lnTo>
                  <a:lnTo>
                    <a:pt x="2617" y="31"/>
                  </a:lnTo>
                  <a:lnTo>
                    <a:pt x="2676" y="48"/>
                  </a:lnTo>
                  <a:lnTo>
                    <a:pt x="2734" y="69"/>
                  </a:lnTo>
                  <a:lnTo>
                    <a:pt x="2789" y="93"/>
                  </a:lnTo>
                  <a:lnTo>
                    <a:pt x="2840" y="122"/>
                  </a:lnTo>
                  <a:lnTo>
                    <a:pt x="2889" y="154"/>
                  </a:lnTo>
                  <a:lnTo>
                    <a:pt x="2933" y="190"/>
                  </a:lnTo>
                  <a:lnTo>
                    <a:pt x="2975" y="229"/>
                  </a:lnTo>
                  <a:lnTo>
                    <a:pt x="3012" y="272"/>
                  </a:lnTo>
                  <a:lnTo>
                    <a:pt x="3045" y="318"/>
                  </a:lnTo>
                  <a:lnTo>
                    <a:pt x="3074" y="368"/>
                  </a:lnTo>
                  <a:lnTo>
                    <a:pt x="3097" y="420"/>
                  </a:lnTo>
                  <a:lnTo>
                    <a:pt x="3117" y="477"/>
                  </a:lnTo>
                  <a:lnTo>
                    <a:pt x="3131" y="538"/>
                  </a:lnTo>
                  <a:lnTo>
                    <a:pt x="3139" y="601"/>
                  </a:lnTo>
                  <a:lnTo>
                    <a:pt x="3141" y="668"/>
                  </a:lnTo>
                  <a:lnTo>
                    <a:pt x="3141" y="3453"/>
                  </a:lnTo>
                  <a:lnTo>
                    <a:pt x="0" y="3453"/>
                  </a:lnTo>
                  <a:lnTo>
                    <a:pt x="0" y="668"/>
                  </a:lnTo>
                  <a:lnTo>
                    <a:pt x="3" y="601"/>
                  </a:lnTo>
                  <a:lnTo>
                    <a:pt x="11" y="538"/>
                  </a:lnTo>
                  <a:lnTo>
                    <a:pt x="25" y="477"/>
                  </a:lnTo>
                  <a:lnTo>
                    <a:pt x="44" y="420"/>
                  </a:lnTo>
                  <a:lnTo>
                    <a:pt x="68" y="368"/>
                  </a:lnTo>
                  <a:lnTo>
                    <a:pt x="97" y="318"/>
                  </a:lnTo>
                  <a:lnTo>
                    <a:pt x="129" y="272"/>
                  </a:lnTo>
                  <a:lnTo>
                    <a:pt x="166" y="229"/>
                  </a:lnTo>
                  <a:lnTo>
                    <a:pt x="208" y="190"/>
                  </a:lnTo>
                  <a:lnTo>
                    <a:pt x="252" y="154"/>
                  </a:lnTo>
                  <a:lnTo>
                    <a:pt x="301" y="122"/>
                  </a:lnTo>
                  <a:lnTo>
                    <a:pt x="352" y="93"/>
                  </a:lnTo>
                  <a:lnTo>
                    <a:pt x="407" y="69"/>
                  </a:lnTo>
                  <a:lnTo>
                    <a:pt x="465" y="48"/>
                  </a:lnTo>
                  <a:lnTo>
                    <a:pt x="524" y="31"/>
                  </a:lnTo>
                  <a:lnTo>
                    <a:pt x="587" y="18"/>
                  </a:lnTo>
                  <a:lnTo>
                    <a:pt x="651" y="7"/>
                  </a:lnTo>
                  <a:lnTo>
                    <a:pt x="717" y="2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E5C400"/>
            </a:solidFill>
            <a:ln w="0">
              <a:solidFill>
                <a:srgbClr val="E5C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11"/>
            <p:cNvSpPr>
              <a:spLocks noChangeArrowheads="1"/>
            </p:cNvSpPr>
            <p:nvPr/>
          </p:nvSpPr>
          <p:spPr bwMode="auto">
            <a:xfrm>
              <a:off x="4451" y="1018"/>
              <a:ext cx="374" cy="224"/>
            </a:xfrm>
            <a:prstGeom prst="rect">
              <a:avLst/>
            </a:prstGeom>
            <a:solidFill>
              <a:srgbClr val="90C5FF"/>
            </a:solidFill>
            <a:ln w="0">
              <a:solidFill>
                <a:srgbClr val="90C5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2"/>
            <p:cNvSpPr>
              <a:spLocks/>
            </p:cNvSpPr>
            <p:nvPr/>
          </p:nvSpPr>
          <p:spPr bwMode="auto">
            <a:xfrm>
              <a:off x="4450" y="1280"/>
              <a:ext cx="65" cy="65"/>
            </a:xfrm>
            <a:custGeom>
              <a:avLst/>
              <a:gdLst>
                <a:gd name="T0" fmla="*/ 102 w 453"/>
                <a:gd name="T1" fmla="*/ 0 h 453"/>
                <a:gd name="T2" fmla="*/ 351 w 453"/>
                <a:gd name="T3" fmla="*/ 0 h 453"/>
                <a:gd name="T4" fmla="*/ 374 w 453"/>
                <a:gd name="T5" fmla="*/ 3 h 453"/>
                <a:gd name="T6" fmla="*/ 395 w 453"/>
                <a:gd name="T7" fmla="*/ 10 h 453"/>
                <a:gd name="T8" fmla="*/ 415 w 453"/>
                <a:gd name="T9" fmla="*/ 23 h 453"/>
                <a:gd name="T10" fmla="*/ 431 w 453"/>
                <a:gd name="T11" fmla="*/ 38 h 453"/>
                <a:gd name="T12" fmla="*/ 443 w 453"/>
                <a:gd name="T13" fmla="*/ 58 h 453"/>
                <a:gd name="T14" fmla="*/ 451 w 453"/>
                <a:gd name="T15" fmla="*/ 78 h 453"/>
                <a:gd name="T16" fmla="*/ 453 w 453"/>
                <a:gd name="T17" fmla="*/ 103 h 453"/>
                <a:gd name="T18" fmla="*/ 453 w 453"/>
                <a:gd name="T19" fmla="*/ 350 h 453"/>
                <a:gd name="T20" fmla="*/ 451 w 453"/>
                <a:gd name="T21" fmla="*/ 373 h 453"/>
                <a:gd name="T22" fmla="*/ 443 w 453"/>
                <a:gd name="T23" fmla="*/ 395 h 453"/>
                <a:gd name="T24" fmla="*/ 431 w 453"/>
                <a:gd name="T25" fmla="*/ 414 h 453"/>
                <a:gd name="T26" fmla="*/ 415 w 453"/>
                <a:gd name="T27" fmla="*/ 430 h 453"/>
                <a:gd name="T28" fmla="*/ 395 w 453"/>
                <a:gd name="T29" fmla="*/ 443 h 453"/>
                <a:gd name="T30" fmla="*/ 374 w 453"/>
                <a:gd name="T31" fmla="*/ 450 h 453"/>
                <a:gd name="T32" fmla="*/ 351 w 453"/>
                <a:gd name="T33" fmla="*/ 453 h 453"/>
                <a:gd name="T34" fmla="*/ 102 w 453"/>
                <a:gd name="T35" fmla="*/ 453 h 453"/>
                <a:gd name="T36" fmla="*/ 79 w 453"/>
                <a:gd name="T37" fmla="*/ 450 h 453"/>
                <a:gd name="T38" fmla="*/ 57 w 453"/>
                <a:gd name="T39" fmla="*/ 443 h 453"/>
                <a:gd name="T40" fmla="*/ 38 w 453"/>
                <a:gd name="T41" fmla="*/ 430 h 453"/>
                <a:gd name="T42" fmla="*/ 22 w 453"/>
                <a:gd name="T43" fmla="*/ 414 h 453"/>
                <a:gd name="T44" fmla="*/ 11 w 453"/>
                <a:gd name="T45" fmla="*/ 395 h 453"/>
                <a:gd name="T46" fmla="*/ 2 w 453"/>
                <a:gd name="T47" fmla="*/ 373 h 453"/>
                <a:gd name="T48" fmla="*/ 0 w 453"/>
                <a:gd name="T49" fmla="*/ 350 h 453"/>
                <a:gd name="T50" fmla="*/ 0 w 453"/>
                <a:gd name="T51" fmla="*/ 103 h 453"/>
                <a:gd name="T52" fmla="*/ 2 w 453"/>
                <a:gd name="T53" fmla="*/ 78 h 453"/>
                <a:gd name="T54" fmla="*/ 11 w 453"/>
                <a:gd name="T55" fmla="*/ 58 h 453"/>
                <a:gd name="T56" fmla="*/ 22 w 453"/>
                <a:gd name="T57" fmla="*/ 38 h 453"/>
                <a:gd name="T58" fmla="*/ 38 w 453"/>
                <a:gd name="T59" fmla="*/ 23 h 453"/>
                <a:gd name="T60" fmla="*/ 57 w 453"/>
                <a:gd name="T61" fmla="*/ 10 h 453"/>
                <a:gd name="T62" fmla="*/ 79 w 453"/>
                <a:gd name="T63" fmla="*/ 3 h 453"/>
                <a:gd name="T64" fmla="*/ 102 w 453"/>
                <a:gd name="T6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3" h="453">
                  <a:moveTo>
                    <a:pt x="102" y="0"/>
                  </a:moveTo>
                  <a:lnTo>
                    <a:pt x="351" y="0"/>
                  </a:lnTo>
                  <a:lnTo>
                    <a:pt x="374" y="3"/>
                  </a:lnTo>
                  <a:lnTo>
                    <a:pt x="395" y="10"/>
                  </a:lnTo>
                  <a:lnTo>
                    <a:pt x="415" y="23"/>
                  </a:lnTo>
                  <a:lnTo>
                    <a:pt x="431" y="38"/>
                  </a:lnTo>
                  <a:lnTo>
                    <a:pt x="443" y="58"/>
                  </a:lnTo>
                  <a:lnTo>
                    <a:pt x="451" y="78"/>
                  </a:lnTo>
                  <a:lnTo>
                    <a:pt x="453" y="103"/>
                  </a:lnTo>
                  <a:lnTo>
                    <a:pt x="453" y="350"/>
                  </a:lnTo>
                  <a:lnTo>
                    <a:pt x="451" y="373"/>
                  </a:lnTo>
                  <a:lnTo>
                    <a:pt x="443" y="395"/>
                  </a:lnTo>
                  <a:lnTo>
                    <a:pt x="431" y="414"/>
                  </a:lnTo>
                  <a:lnTo>
                    <a:pt x="415" y="430"/>
                  </a:lnTo>
                  <a:lnTo>
                    <a:pt x="395" y="443"/>
                  </a:lnTo>
                  <a:lnTo>
                    <a:pt x="374" y="450"/>
                  </a:lnTo>
                  <a:lnTo>
                    <a:pt x="351" y="453"/>
                  </a:lnTo>
                  <a:lnTo>
                    <a:pt x="102" y="453"/>
                  </a:lnTo>
                  <a:lnTo>
                    <a:pt x="79" y="450"/>
                  </a:lnTo>
                  <a:lnTo>
                    <a:pt x="57" y="443"/>
                  </a:lnTo>
                  <a:lnTo>
                    <a:pt x="38" y="430"/>
                  </a:lnTo>
                  <a:lnTo>
                    <a:pt x="22" y="414"/>
                  </a:lnTo>
                  <a:lnTo>
                    <a:pt x="11" y="395"/>
                  </a:lnTo>
                  <a:lnTo>
                    <a:pt x="2" y="373"/>
                  </a:lnTo>
                  <a:lnTo>
                    <a:pt x="0" y="350"/>
                  </a:lnTo>
                  <a:lnTo>
                    <a:pt x="0" y="103"/>
                  </a:lnTo>
                  <a:lnTo>
                    <a:pt x="2" y="78"/>
                  </a:lnTo>
                  <a:lnTo>
                    <a:pt x="11" y="58"/>
                  </a:lnTo>
                  <a:lnTo>
                    <a:pt x="22" y="38"/>
                  </a:lnTo>
                  <a:lnTo>
                    <a:pt x="38" y="23"/>
                  </a:lnTo>
                  <a:lnTo>
                    <a:pt x="57" y="10"/>
                  </a:lnTo>
                  <a:lnTo>
                    <a:pt x="79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13"/>
            <p:cNvSpPr>
              <a:spLocks/>
            </p:cNvSpPr>
            <p:nvPr/>
          </p:nvSpPr>
          <p:spPr bwMode="auto">
            <a:xfrm>
              <a:off x="4761" y="1283"/>
              <a:ext cx="65" cy="65"/>
            </a:xfrm>
            <a:custGeom>
              <a:avLst/>
              <a:gdLst>
                <a:gd name="T0" fmla="*/ 103 w 454"/>
                <a:gd name="T1" fmla="*/ 0 h 452"/>
                <a:gd name="T2" fmla="*/ 351 w 454"/>
                <a:gd name="T3" fmla="*/ 0 h 452"/>
                <a:gd name="T4" fmla="*/ 374 w 454"/>
                <a:gd name="T5" fmla="*/ 2 h 452"/>
                <a:gd name="T6" fmla="*/ 396 w 454"/>
                <a:gd name="T7" fmla="*/ 10 h 452"/>
                <a:gd name="T8" fmla="*/ 415 w 454"/>
                <a:gd name="T9" fmla="*/ 22 h 452"/>
                <a:gd name="T10" fmla="*/ 431 w 454"/>
                <a:gd name="T11" fmla="*/ 38 h 452"/>
                <a:gd name="T12" fmla="*/ 444 w 454"/>
                <a:gd name="T13" fmla="*/ 57 h 452"/>
                <a:gd name="T14" fmla="*/ 451 w 454"/>
                <a:gd name="T15" fmla="*/ 79 h 452"/>
                <a:gd name="T16" fmla="*/ 454 w 454"/>
                <a:gd name="T17" fmla="*/ 102 h 452"/>
                <a:gd name="T18" fmla="*/ 454 w 454"/>
                <a:gd name="T19" fmla="*/ 350 h 452"/>
                <a:gd name="T20" fmla="*/ 451 w 454"/>
                <a:gd name="T21" fmla="*/ 373 h 452"/>
                <a:gd name="T22" fmla="*/ 444 w 454"/>
                <a:gd name="T23" fmla="*/ 395 h 452"/>
                <a:gd name="T24" fmla="*/ 431 w 454"/>
                <a:gd name="T25" fmla="*/ 414 h 452"/>
                <a:gd name="T26" fmla="*/ 415 w 454"/>
                <a:gd name="T27" fmla="*/ 430 h 452"/>
                <a:gd name="T28" fmla="*/ 396 w 454"/>
                <a:gd name="T29" fmla="*/ 442 h 452"/>
                <a:gd name="T30" fmla="*/ 374 w 454"/>
                <a:gd name="T31" fmla="*/ 450 h 452"/>
                <a:gd name="T32" fmla="*/ 351 w 454"/>
                <a:gd name="T33" fmla="*/ 452 h 452"/>
                <a:gd name="T34" fmla="*/ 103 w 454"/>
                <a:gd name="T35" fmla="*/ 452 h 452"/>
                <a:gd name="T36" fmla="*/ 79 w 454"/>
                <a:gd name="T37" fmla="*/ 450 h 452"/>
                <a:gd name="T38" fmla="*/ 58 w 454"/>
                <a:gd name="T39" fmla="*/ 442 h 452"/>
                <a:gd name="T40" fmla="*/ 38 w 454"/>
                <a:gd name="T41" fmla="*/ 430 h 452"/>
                <a:gd name="T42" fmla="*/ 23 w 454"/>
                <a:gd name="T43" fmla="*/ 414 h 452"/>
                <a:gd name="T44" fmla="*/ 10 w 454"/>
                <a:gd name="T45" fmla="*/ 395 h 452"/>
                <a:gd name="T46" fmla="*/ 3 w 454"/>
                <a:gd name="T47" fmla="*/ 373 h 452"/>
                <a:gd name="T48" fmla="*/ 0 w 454"/>
                <a:gd name="T49" fmla="*/ 350 h 452"/>
                <a:gd name="T50" fmla="*/ 0 w 454"/>
                <a:gd name="T51" fmla="*/ 102 h 452"/>
                <a:gd name="T52" fmla="*/ 3 w 454"/>
                <a:gd name="T53" fmla="*/ 79 h 452"/>
                <a:gd name="T54" fmla="*/ 10 w 454"/>
                <a:gd name="T55" fmla="*/ 57 h 452"/>
                <a:gd name="T56" fmla="*/ 23 w 454"/>
                <a:gd name="T57" fmla="*/ 38 h 452"/>
                <a:gd name="T58" fmla="*/ 38 w 454"/>
                <a:gd name="T59" fmla="*/ 22 h 452"/>
                <a:gd name="T60" fmla="*/ 58 w 454"/>
                <a:gd name="T61" fmla="*/ 10 h 452"/>
                <a:gd name="T62" fmla="*/ 79 w 454"/>
                <a:gd name="T63" fmla="*/ 2 h 452"/>
                <a:gd name="T64" fmla="*/ 103 w 454"/>
                <a:gd name="T65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4" h="452">
                  <a:moveTo>
                    <a:pt x="103" y="0"/>
                  </a:moveTo>
                  <a:lnTo>
                    <a:pt x="351" y="0"/>
                  </a:lnTo>
                  <a:lnTo>
                    <a:pt x="374" y="2"/>
                  </a:lnTo>
                  <a:lnTo>
                    <a:pt x="396" y="10"/>
                  </a:lnTo>
                  <a:lnTo>
                    <a:pt x="415" y="22"/>
                  </a:lnTo>
                  <a:lnTo>
                    <a:pt x="431" y="38"/>
                  </a:lnTo>
                  <a:lnTo>
                    <a:pt x="444" y="57"/>
                  </a:lnTo>
                  <a:lnTo>
                    <a:pt x="451" y="79"/>
                  </a:lnTo>
                  <a:lnTo>
                    <a:pt x="454" y="102"/>
                  </a:lnTo>
                  <a:lnTo>
                    <a:pt x="454" y="350"/>
                  </a:lnTo>
                  <a:lnTo>
                    <a:pt x="451" y="373"/>
                  </a:lnTo>
                  <a:lnTo>
                    <a:pt x="444" y="395"/>
                  </a:lnTo>
                  <a:lnTo>
                    <a:pt x="431" y="414"/>
                  </a:lnTo>
                  <a:lnTo>
                    <a:pt x="415" y="430"/>
                  </a:lnTo>
                  <a:lnTo>
                    <a:pt x="396" y="442"/>
                  </a:lnTo>
                  <a:lnTo>
                    <a:pt x="374" y="450"/>
                  </a:lnTo>
                  <a:lnTo>
                    <a:pt x="351" y="452"/>
                  </a:lnTo>
                  <a:lnTo>
                    <a:pt x="103" y="452"/>
                  </a:lnTo>
                  <a:lnTo>
                    <a:pt x="79" y="450"/>
                  </a:lnTo>
                  <a:lnTo>
                    <a:pt x="58" y="442"/>
                  </a:lnTo>
                  <a:lnTo>
                    <a:pt x="38" y="430"/>
                  </a:lnTo>
                  <a:lnTo>
                    <a:pt x="23" y="414"/>
                  </a:lnTo>
                  <a:lnTo>
                    <a:pt x="10" y="395"/>
                  </a:lnTo>
                  <a:lnTo>
                    <a:pt x="3" y="373"/>
                  </a:lnTo>
                  <a:lnTo>
                    <a:pt x="0" y="350"/>
                  </a:lnTo>
                  <a:lnTo>
                    <a:pt x="0" y="102"/>
                  </a:lnTo>
                  <a:lnTo>
                    <a:pt x="3" y="79"/>
                  </a:lnTo>
                  <a:lnTo>
                    <a:pt x="10" y="57"/>
                  </a:lnTo>
                  <a:lnTo>
                    <a:pt x="23" y="38"/>
                  </a:lnTo>
                  <a:lnTo>
                    <a:pt x="38" y="22"/>
                  </a:lnTo>
                  <a:lnTo>
                    <a:pt x="58" y="10"/>
                  </a:lnTo>
                  <a:lnTo>
                    <a:pt x="79" y="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Group 19"/>
          <p:cNvGrpSpPr>
            <a:grpSpLocks noChangeAspect="1"/>
          </p:cNvGrpSpPr>
          <p:nvPr/>
        </p:nvGrpSpPr>
        <p:grpSpPr bwMode="auto">
          <a:xfrm>
            <a:off x="7977779" y="5001703"/>
            <a:ext cx="1102668" cy="605590"/>
            <a:chOff x="4421" y="1673"/>
            <a:chExt cx="1067" cy="586"/>
          </a:xfrm>
        </p:grpSpPr>
        <p:sp>
          <p:nvSpPr>
            <p:cNvPr id="117" name="Freeform 22"/>
            <p:cNvSpPr>
              <a:spLocks/>
            </p:cNvSpPr>
            <p:nvPr/>
          </p:nvSpPr>
          <p:spPr bwMode="auto">
            <a:xfrm>
              <a:off x="4421" y="2159"/>
              <a:ext cx="973" cy="100"/>
            </a:xfrm>
            <a:custGeom>
              <a:avLst/>
              <a:gdLst>
                <a:gd name="T0" fmla="*/ 69 w 3891"/>
                <a:gd name="T1" fmla="*/ 0 h 400"/>
                <a:gd name="T2" fmla="*/ 3816 w 3891"/>
                <a:gd name="T3" fmla="*/ 0 h 400"/>
                <a:gd name="T4" fmla="*/ 3835 w 3891"/>
                <a:gd name="T5" fmla="*/ 4 h 400"/>
                <a:gd name="T6" fmla="*/ 3852 w 3891"/>
                <a:gd name="T7" fmla="*/ 11 h 400"/>
                <a:gd name="T8" fmla="*/ 3867 w 3891"/>
                <a:gd name="T9" fmla="*/ 23 h 400"/>
                <a:gd name="T10" fmla="*/ 3877 w 3891"/>
                <a:gd name="T11" fmla="*/ 37 h 400"/>
                <a:gd name="T12" fmla="*/ 3882 w 3891"/>
                <a:gd name="T13" fmla="*/ 52 h 400"/>
                <a:gd name="T14" fmla="*/ 3885 w 3891"/>
                <a:gd name="T15" fmla="*/ 70 h 400"/>
                <a:gd name="T16" fmla="*/ 3885 w 3891"/>
                <a:gd name="T17" fmla="*/ 331 h 400"/>
                <a:gd name="T18" fmla="*/ 3891 w 3891"/>
                <a:gd name="T19" fmla="*/ 331 h 400"/>
                <a:gd name="T20" fmla="*/ 3889 w 3891"/>
                <a:gd name="T21" fmla="*/ 350 h 400"/>
                <a:gd name="T22" fmla="*/ 3882 w 3891"/>
                <a:gd name="T23" fmla="*/ 367 h 400"/>
                <a:gd name="T24" fmla="*/ 3870 w 3891"/>
                <a:gd name="T25" fmla="*/ 381 h 400"/>
                <a:gd name="T26" fmla="*/ 3856 w 3891"/>
                <a:gd name="T27" fmla="*/ 392 h 400"/>
                <a:gd name="T28" fmla="*/ 3841 w 3891"/>
                <a:gd name="T29" fmla="*/ 398 h 400"/>
                <a:gd name="T30" fmla="*/ 3822 w 3891"/>
                <a:gd name="T31" fmla="*/ 400 h 400"/>
                <a:gd name="T32" fmla="*/ 69 w 3891"/>
                <a:gd name="T33" fmla="*/ 400 h 400"/>
                <a:gd name="T34" fmla="*/ 49 w 3891"/>
                <a:gd name="T35" fmla="*/ 397 h 400"/>
                <a:gd name="T36" fmla="*/ 32 w 3891"/>
                <a:gd name="T37" fmla="*/ 389 h 400"/>
                <a:gd name="T38" fmla="*/ 19 w 3891"/>
                <a:gd name="T39" fmla="*/ 379 h 400"/>
                <a:gd name="T40" fmla="*/ 9 w 3891"/>
                <a:gd name="T41" fmla="*/ 365 h 400"/>
                <a:gd name="T42" fmla="*/ 3 w 3891"/>
                <a:gd name="T43" fmla="*/ 348 h 400"/>
                <a:gd name="T44" fmla="*/ 0 w 3891"/>
                <a:gd name="T45" fmla="*/ 331 h 400"/>
                <a:gd name="T46" fmla="*/ 0 w 3891"/>
                <a:gd name="T47" fmla="*/ 70 h 400"/>
                <a:gd name="T48" fmla="*/ 3 w 3891"/>
                <a:gd name="T49" fmla="*/ 51 h 400"/>
                <a:gd name="T50" fmla="*/ 10 w 3891"/>
                <a:gd name="T51" fmla="*/ 34 h 400"/>
                <a:gd name="T52" fmla="*/ 22 w 3891"/>
                <a:gd name="T53" fmla="*/ 20 h 400"/>
                <a:gd name="T54" fmla="*/ 36 w 3891"/>
                <a:gd name="T55" fmla="*/ 10 h 400"/>
                <a:gd name="T56" fmla="*/ 52 w 3891"/>
                <a:gd name="T57" fmla="*/ 3 h 400"/>
                <a:gd name="T58" fmla="*/ 69 w 3891"/>
                <a:gd name="T5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91" h="400">
                  <a:moveTo>
                    <a:pt x="69" y="0"/>
                  </a:moveTo>
                  <a:lnTo>
                    <a:pt x="3816" y="0"/>
                  </a:lnTo>
                  <a:lnTo>
                    <a:pt x="3835" y="4"/>
                  </a:lnTo>
                  <a:lnTo>
                    <a:pt x="3852" y="11"/>
                  </a:lnTo>
                  <a:lnTo>
                    <a:pt x="3867" y="23"/>
                  </a:lnTo>
                  <a:lnTo>
                    <a:pt x="3877" y="37"/>
                  </a:lnTo>
                  <a:lnTo>
                    <a:pt x="3882" y="52"/>
                  </a:lnTo>
                  <a:lnTo>
                    <a:pt x="3885" y="70"/>
                  </a:lnTo>
                  <a:lnTo>
                    <a:pt x="3885" y="331"/>
                  </a:lnTo>
                  <a:lnTo>
                    <a:pt x="3891" y="331"/>
                  </a:lnTo>
                  <a:lnTo>
                    <a:pt x="3889" y="350"/>
                  </a:lnTo>
                  <a:lnTo>
                    <a:pt x="3882" y="367"/>
                  </a:lnTo>
                  <a:lnTo>
                    <a:pt x="3870" y="381"/>
                  </a:lnTo>
                  <a:lnTo>
                    <a:pt x="3856" y="392"/>
                  </a:lnTo>
                  <a:lnTo>
                    <a:pt x="3841" y="398"/>
                  </a:lnTo>
                  <a:lnTo>
                    <a:pt x="3822" y="400"/>
                  </a:lnTo>
                  <a:lnTo>
                    <a:pt x="69" y="400"/>
                  </a:lnTo>
                  <a:lnTo>
                    <a:pt x="49" y="397"/>
                  </a:lnTo>
                  <a:lnTo>
                    <a:pt x="32" y="389"/>
                  </a:lnTo>
                  <a:lnTo>
                    <a:pt x="19" y="379"/>
                  </a:lnTo>
                  <a:lnTo>
                    <a:pt x="9" y="365"/>
                  </a:lnTo>
                  <a:lnTo>
                    <a:pt x="3" y="348"/>
                  </a:lnTo>
                  <a:lnTo>
                    <a:pt x="0" y="331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2" y="20"/>
                  </a:lnTo>
                  <a:lnTo>
                    <a:pt x="36" y="10"/>
                  </a:lnTo>
                  <a:lnTo>
                    <a:pt x="52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96366"/>
            </a:solidFill>
            <a:ln w="0">
              <a:solidFill>
                <a:srgbClr val="5963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3"/>
            <p:cNvSpPr>
              <a:spLocks/>
            </p:cNvSpPr>
            <p:nvPr/>
          </p:nvSpPr>
          <p:spPr bwMode="auto">
            <a:xfrm>
              <a:off x="4421" y="1673"/>
              <a:ext cx="1055" cy="485"/>
            </a:xfrm>
            <a:custGeom>
              <a:avLst/>
              <a:gdLst>
                <a:gd name="T0" fmla="*/ 144 w 4222"/>
                <a:gd name="T1" fmla="*/ 0 h 1938"/>
                <a:gd name="T2" fmla="*/ 2970 w 4222"/>
                <a:gd name="T3" fmla="*/ 150 h 1938"/>
                <a:gd name="T4" fmla="*/ 2998 w 4222"/>
                <a:gd name="T5" fmla="*/ 151 h 1938"/>
                <a:gd name="T6" fmla="*/ 3031 w 4222"/>
                <a:gd name="T7" fmla="*/ 155 h 1938"/>
                <a:gd name="T8" fmla="*/ 3067 w 4222"/>
                <a:gd name="T9" fmla="*/ 162 h 1938"/>
                <a:gd name="T10" fmla="*/ 3105 w 4222"/>
                <a:gd name="T11" fmla="*/ 172 h 1938"/>
                <a:gd name="T12" fmla="*/ 3145 w 4222"/>
                <a:gd name="T13" fmla="*/ 186 h 1938"/>
                <a:gd name="T14" fmla="*/ 3186 w 4222"/>
                <a:gd name="T15" fmla="*/ 206 h 1938"/>
                <a:gd name="T16" fmla="*/ 3226 w 4222"/>
                <a:gd name="T17" fmla="*/ 229 h 1938"/>
                <a:gd name="T18" fmla="*/ 3264 w 4222"/>
                <a:gd name="T19" fmla="*/ 259 h 1938"/>
                <a:gd name="T20" fmla="*/ 3300 w 4222"/>
                <a:gd name="T21" fmla="*/ 295 h 1938"/>
                <a:gd name="T22" fmla="*/ 4222 w 4222"/>
                <a:gd name="T23" fmla="*/ 1794 h 1938"/>
                <a:gd name="T24" fmla="*/ 4219 w 4222"/>
                <a:gd name="T25" fmla="*/ 1821 h 1938"/>
                <a:gd name="T26" fmla="*/ 4211 w 4222"/>
                <a:gd name="T27" fmla="*/ 1849 h 1938"/>
                <a:gd name="T28" fmla="*/ 4198 w 4222"/>
                <a:gd name="T29" fmla="*/ 1873 h 1938"/>
                <a:gd name="T30" fmla="*/ 4180 w 4222"/>
                <a:gd name="T31" fmla="*/ 1894 h 1938"/>
                <a:gd name="T32" fmla="*/ 4159 w 4222"/>
                <a:gd name="T33" fmla="*/ 1912 h 1938"/>
                <a:gd name="T34" fmla="*/ 4135 w 4222"/>
                <a:gd name="T35" fmla="*/ 1926 h 1938"/>
                <a:gd name="T36" fmla="*/ 4108 w 4222"/>
                <a:gd name="T37" fmla="*/ 1935 h 1938"/>
                <a:gd name="T38" fmla="*/ 4078 w 4222"/>
                <a:gd name="T39" fmla="*/ 1938 h 1938"/>
                <a:gd name="T40" fmla="*/ 144 w 4222"/>
                <a:gd name="T41" fmla="*/ 1938 h 1938"/>
                <a:gd name="T42" fmla="*/ 117 w 4222"/>
                <a:gd name="T43" fmla="*/ 1935 h 1938"/>
                <a:gd name="T44" fmla="*/ 89 w 4222"/>
                <a:gd name="T45" fmla="*/ 1928 h 1938"/>
                <a:gd name="T46" fmla="*/ 66 w 4222"/>
                <a:gd name="T47" fmla="*/ 1915 h 1938"/>
                <a:gd name="T48" fmla="*/ 44 w 4222"/>
                <a:gd name="T49" fmla="*/ 1897 h 1938"/>
                <a:gd name="T50" fmla="*/ 26 w 4222"/>
                <a:gd name="T51" fmla="*/ 1876 h 1938"/>
                <a:gd name="T52" fmla="*/ 12 w 4222"/>
                <a:gd name="T53" fmla="*/ 1851 h 1938"/>
                <a:gd name="T54" fmla="*/ 3 w 4222"/>
                <a:gd name="T55" fmla="*/ 1824 h 1938"/>
                <a:gd name="T56" fmla="*/ 0 w 4222"/>
                <a:gd name="T57" fmla="*/ 1794 h 1938"/>
                <a:gd name="T58" fmla="*/ 0 w 4222"/>
                <a:gd name="T59" fmla="*/ 144 h 1938"/>
                <a:gd name="T60" fmla="*/ 3 w 4222"/>
                <a:gd name="T61" fmla="*/ 116 h 1938"/>
                <a:gd name="T62" fmla="*/ 10 w 4222"/>
                <a:gd name="T63" fmla="*/ 89 h 1938"/>
                <a:gd name="T64" fmla="*/ 23 w 4222"/>
                <a:gd name="T65" fmla="*/ 65 h 1938"/>
                <a:gd name="T66" fmla="*/ 41 w 4222"/>
                <a:gd name="T67" fmla="*/ 44 h 1938"/>
                <a:gd name="T68" fmla="*/ 62 w 4222"/>
                <a:gd name="T69" fmla="*/ 26 h 1938"/>
                <a:gd name="T70" fmla="*/ 87 w 4222"/>
                <a:gd name="T71" fmla="*/ 12 h 1938"/>
                <a:gd name="T72" fmla="*/ 114 w 4222"/>
                <a:gd name="T73" fmla="*/ 2 h 1938"/>
                <a:gd name="T74" fmla="*/ 144 w 4222"/>
                <a:gd name="T75" fmla="*/ 0 h 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22" h="1938">
                  <a:moveTo>
                    <a:pt x="144" y="0"/>
                  </a:moveTo>
                  <a:lnTo>
                    <a:pt x="2970" y="150"/>
                  </a:lnTo>
                  <a:lnTo>
                    <a:pt x="2998" y="151"/>
                  </a:lnTo>
                  <a:lnTo>
                    <a:pt x="3031" y="155"/>
                  </a:lnTo>
                  <a:lnTo>
                    <a:pt x="3067" y="162"/>
                  </a:lnTo>
                  <a:lnTo>
                    <a:pt x="3105" y="172"/>
                  </a:lnTo>
                  <a:lnTo>
                    <a:pt x="3145" y="186"/>
                  </a:lnTo>
                  <a:lnTo>
                    <a:pt x="3186" y="206"/>
                  </a:lnTo>
                  <a:lnTo>
                    <a:pt x="3226" y="229"/>
                  </a:lnTo>
                  <a:lnTo>
                    <a:pt x="3264" y="259"/>
                  </a:lnTo>
                  <a:lnTo>
                    <a:pt x="3300" y="295"/>
                  </a:lnTo>
                  <a:lnTo>
                    <a:pt x="4222" y="1794"/>
                  </a:lnTo>
                  <a:lnTo>
                    <a:pt x="4219" y="1821"/>
                  </a:lnTo>
                  <a:lnTo>
                    <a:pt x="4211" y="1849"/>
                  </a:lnTo>
                  <a:lnTo>
                    <a:pt x="4198" y="1873"/>
                  </a:lnTo>
                  <a:lnTo>
                    <a:pt x="4180" y="1894"/>
                  </a:lnTo>
                  <a:lnTo>
                    <a:pt x="4159" y="1912"/>
                  </a:lnTo>
                  <a:lnTo>
                    <a:pt x="4135" y="1926"/>
                  </a:lnTo>
                  <a:lnTo>
                    <a:pt x="4108" y="1935"/>
                  </a:lnTo>
                  <a:lnTo>
                    <a:pt x="4078" y="1938"/>
                  </a:lnTo>
                  <a:lnTo>
                    <a:pt x="144" y="1938"/>
                  </a:lnTo>
                  <a:lnTo>
                    <a:pt x="117" y="1935"/>
                  </a:lnTo>
                  <a:lnTo>
                    <a:pt x="89" y="1928"/>
                  </a:lnTo>
                  <a:lnTo>
                    <a:pt x="66" y="1915"/>
                  </a:lnTo>
                  <a:lnTo>
                    <a:pt x="44" y="1897"/>
                  </a:lnTo>
                  <a:lnTo>
                    <a:pt x="26" y="1876"/>
                  </a:lnTo>
                  <a:lnTo>
                    <a:pt x="12" y="1851"/>
                  </a:lnTo>
                  <a:lnTo>
                    <a:pt x="3" y="1824"/>
                  </a:lnTo>
                  <a:lnTo>
                    <a:pt x="0" y="1794"/>
                  </a:lnTo>
                  <a:lnTo>
                    <a:pt x="0" y="144"/>
                  </a:lnTo>
                  <a:lnTo>
                    <a:pt x="3" y="116"/>
                  </a:lnTo>
                  <a:lnTo>
                    <a:pt x="10" y="89"/>
                  </a:lnTo>
                  <a:lnTo>
                    <a:pt x="23" y="65"/>
                  </a:lnTo>
                  <a:lnTo>
                    <a:pt x="41" y="44"/>
                  </a:lnTo>
                  <a:lnTo>
                    <a:pt x="62" y="26"/>
                  </a:lnTo>
                  <a:lnTo>
                    <a:pt x="87" y="12"/>
                  </a:lnTo>
                  <a:lnTo>
                    <a:pt x="114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DA5D3"/>
            </a:solidFill>
            <a:ln w="0">
              <a:solidFill>
                <a:srgbClr val="0DA5D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4"/>
            <p:cNvSpPr>
              <a:spLocks/>
            </p:cNvSpPr>
            <p:nvPr/>
          </p:nvSpPr>
          <p:spPr bwMode="auto">
            <a:xfrm>
              <a:off x="4421" y="1711"/>
              <a:ext cx="1055" cy="447"/>
            </a:xfrm>
            <a:custGeom>
              <a:avLst/>
              <a:gdLst>
                <a:gd name="T0" fmla="*/ 144 w 4222"/>
                <a:gd name="T1" fmla="*/ 0 h 1788"/>
                <a:gd name="T2" fmla="*/ 2970 w 4222"/>
                <a:gd name="T3" fmla="*/ 0 h 1788"/>
                <a:gd name="T4" fmla="*/ 2998 w 4222"/>
                <a:gd name="T5" fmla="*/ 1 h 1788"/>
                <a:gd name="T6" fmla="*/ 3031 w 4222"/>
                <a:gd name="T7" fmla="*/ 5 h 1788"/>
                <a:gd name="T8" fmla="*/ 3067 w 4222"/>
                <a:gd name="T9" fmla="*/ 12 h 1788"/>
                <a:gd name="T10" fmla="*/ 3105 w 4222"/>
                <a:gd name="T11" fmla="*/ 22 h 1788"/>
                <a:gd name="T12" fmla="*/ 3145 w 4222"/>
                <a:gd name="T13" fmla="*/ 36 h 1788"/>
                <a:gd name="T14" fmla="*/ 3186 w 4222"/>
                <a:gd name="T15" fmla="*/ 56 h 1788"/>
                <a:gd name="T16" fmla="*/ 3226 w 4222"/>
                <a:gd name="T17" fmla="*/ 79 h 1788"/>
                <a:gd name="T18" fmla="*/ 3264 w 4222"/>
                <a:gd name="T19" fmla="*/ 109 h 1788"/>
                <a:gd name="T20" fmla="*/ 3300 w 4222"/>
                <a:gd name="T21" fmla="*/ 145 h 1788"/>
                <a:gd name="T22" fmla="*/ 4222 w 4222"/>
                <a:gd name="T23" fmla="*/ 1644 h 1788"/>
                <a:gd name="T24" fmla="*/ 4219 w 4222"/>
                <a:gd name="T25" fmla="*/ 1671 h 1788"/>
                <a:gd name="T26" fmla="*/ 4211 w 4222"/>
                <a:gd name="T27" fmla="*/ 1699 h 1788"/>
                <a:gd name="T28" fmla="*/ 4198 w 4222"/>
                <a:gd name="T29" fmla="*/ 1723 h 1788"/>
                <a:gd name="T30" fmla="*/ 4180 w 4222"/>
                <a:gd name="T31" fmla="*/ 1744 h 1788"/>
                <a:gd name="T32" fmla="*/ 4159 w 4222"/>
                <a:gd name="T33" fmla="*/ 1762 h 1788"/>
                <a:gd name="T34" fmla="*/ 4135 w 4222"/>
                <a:gd name="T35" fmla="*/ 1776 h 1788"/>
                <a:gd name="T36" fmla="*/ 4108 w 4222"/>
                <a:gd name="T37" fmla="*/ 1785 h 1788"/>
                <a:gd name="T38" fmla="*/ 4078 w 4222"/>
                <a:gd name="T39" fmla="*/ 1788 h 1788"/>
                <a:gd name="T40" fmla="*/ 144 w 4222"/>
                <a:gd name="T41" fmla="*/ 1788 h 1788"/>
                <a:gd name="T42" fmla="*/ 117 w 4222"/>
                <a:gd name="T43" fmla="*/ 1785 h 1788"/>
                <a:gd name="T44" fmla="*/ 89 w 4222"/>
                <a:gd name="T45" fmla="*/ 1778 h 1788"/>
                <a:gd name="T46" fmla="*/ 66 w 4222"/>
                <a:gd name="T47" fmla="*/ 1765 h 1788"/>
                <a:gd name="T48" fmla="*/ 44 w 4222"/>
                <a:gd name="T49" fmla="*/ 1747 h 1788"/>
                <a:gd name="T50" fmla="*/ 26 w 4222"/>
                <a:gd name="T51" fmla="*/ 1726 h 1788"/>
                <a:gd name="T52" fmla="*/ 12 w 4222"/>
                <a:gd name="T53" fmla="*/ 1701 h 1788"/>
                <a:gd name="T54" fmla="*/ 3 w 4222"/>
                <a:gd name="T55" fmla="*/ 1674 h 1788"/>
                <a:gd name="T56" fmla="*/ 0 w 4222"/>
                <a:gd name="T57" fmla="*/ 1644 h 1788"/>
                <a:gd name="T58" fmla="*/ 0 w 4222"/>
                <a:gd name="T59" fmla="*/ 145 h 1788"/>
                <a:gd name="T60" fmla="*/ 3 w 4222"/>
                <a:gd name="T61" fmla="*/ 117 h 1788"/>
                <a:gd name="T62" fmla="*/ 10 w 4222"/>
                <a:gd name="T63" fmla="*/ 91 h 1788"/>
                <a:gd name="T64" fmla="*/ 23 w 4222"/>
                <a:gd name="T65" fmla="*/ 66 h 1788"/>
                <a:gd name="T66" fmla="*/ 41 w 4222"/>
                <a:gd name="T67" fmla="*/ 44 h 1788"/>
                <a:gd name="T68" fmla="*/ 62 w 4222"/>
                <a:gd name="T69" fmla="*/ 26 h 1788"/>
                <a:gd name="T70" fmla="*/ 87 w 4222"/>
                <a:gd name="T71" fmla="*/ 13 h 1788"/>
                <a:gd name="T72" fmla="*/ 114 w 4222"/>
                <a:gd name="T73" fmla="*/ 4 h 1788"/>
                <a:gd name="T74" fmla="*/ 144 w 4222"/>
                <a:gd name="T75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22" h="1788">
                  <a:moveTo>
                    <a:pt x="144" y="0"/>
                  </a:moveTo>
                  <a:lnTo>
                    <a:pt x="2970" y="0"/>
                  </a:lnTo>
                  <a:lnTo>
                    <a:pt x="2998" y="1"/>
                  </a:lnTo>
                  <a:lnTo>
                    <a:pt x="3031" y="5"/>
                  </a:lnTo>
                  <a:lnTo>
                    <a:pt x="3067" y="12"/>
                  </a:lnTo>
                  <a:lnTo>
                    <a:pt x="3105" y="22"/>
                  </a:lnTo>
                  <a:lnTo>
                    <a:pt x="3145" y="36"/>
                  </a:lnTo>
                  <a:lnTo>
                    <a:pt x="3186" y="56"/>
                  </a:lnTo>
                  <a:lnTo>
                    <a:pt x="3226" y="79"/>
                  </a:lnTo>
                  <a:lnTo>
                    <a:pt x="3264" y="109"/>
                  </a:lnTo>
                  <a:lnTo>
                    <a:pt x="3300" y="145"/>
                  </a:lnTo>
                  <a:lnTo>
                    <a:pt x="4222" y="1644"/>
                  </a:lnTo>
                  <a:lnTo>
                    <a:pt x="4219" y="1671"/>
                  </a:lnTo>
                  <a:lnTo>
                    <a:pt x="4211" y="1699"/>
                  </a:lnTo>
                  <a:lnTo>
                    <a:pt x="4198" y="1723"/>
                  </a:lnTo>
                  <a:lnTo>
                    <a:pt x="4180" y="1744"/>
                  </a:lnTo>
                  <a:lnTo>
                    <a:pt x="4159" y="1762"/>
                  </a:lnTo>
                  <a:lnTo>
                    <a:pt x="4135" y="1776"/>
                  </a:lnTo>
                  <a:lnTo>
                    <a:pt x="4108" y="1785"/>
                  </a:lnTo>
                  <a:lnTo>
                    <a:pt x="4078" y="1788"/>
                  </a:lnTo>
                  <a:lnTo>
                    <a:pt x="144" y="1788"/>
                  </a:lnTo>
                  <a:lnTo>
                    <a:pt x="117" y="1785"/>
                  </a:lnTo>
                  <a:lnTo>
                    <a:pt x="89" y="1778"/>
                  </a:lnTo>
                  <a:lnTo>
                    <a:pt x="66" y="1765"/>
                  </a:lnTo>
                  <a:lnTo>
                    <a:pt x="44" y="1747"/>
                  </a:lnTo>
                  <a:lnTo>
                    <a:pt x="26" y="1726"/>
                  </a:lnTo>
                  <a:lnTo>
                    <a:pt x="12" y="1701"/>
                  </a:lnTo>
                  <a:lnTo>
                    <a:pt x="3" y="1674"/>
                  </a:lnTo>
                  <a:lnTo>
                    <a:pt x="0" y="1644"/>
                  </a:lnTo>
                  <a:lnTo>
                    <a:pt x="0" y="145"/>
                  </a:lnTo>
                  <a:lnTo>
                    <a:pt x="3" y="117"/>
                  </a:lnTo>
                  <a:lnTo>
                    <a:pt x="10" y="91"/>
                  </a:lnTo>
                  <a:lnTo>
                    <a:pt x="23" y="66"/>
                  </a:lnTo>
                  <a:lnTo>
                    <a:pt x="41" y="44"/>
                  </a:lnTo>
                  <a:lnTo>
                    <a:pt x="62" y="26"/>
                  </a:lnTo>
                  <a:lnTo>
                    <a:pt x="87" y="13"/>
                  </a:lnTo>
                  <a:lnTo>
                    <a:pt x="114" y="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5"/>
            <p:cNvSpPr>
              <a:spLocks/>
            </p:cNvSpPr>
            <p:nvPr/>
          </p:nvSpPr>
          <p:spPr bwMode="auto">
            <a:xfrm>
              <a:off x="4421" y="2044"/>
              <a:ext cx="1057" cy="114"/>
            </a:xfrm>
            <a:custGeom>
              <a:avLst/>
              <a:gdLst>
                <a:gd name="T0" fmla="*/ 0 w 4229"/>
                <a:gd name="T1" fmla="*/ 0 h 453"/>
                <a:gd name="T2" fmla="*/ 4036 w 4229"/>
                <a:gd name="T3" fmla="*/ 0 h 453"/>
                <a:gd name="T4" fmla="*/ 4229 w 4229"/>
                <a:gd name="T5" fmla="*/ 309 h 453"/>
                <a:gd name="T6" fmla="*/ 4225 w 4229"/>
                <a:gd name="T7" fmla="*/ 339 h 453"/>
                <a:gd name="T8" fmla="*/ 4216 w 4229"/>
                <a:gd name="T9" fmla="*/ 366 h 453"/>
                <a:gd name="T10" fmla="*/ 4203 w 4229"/>
                <a:gd name="T11" fmla="*/ 391 h 453"/>
                <a:gd name="T12" fmla="*/ 4185 w 4229"/>
                <a:gd name="T13" fmla="*/ 412 h 453"/>
                <a:gd name="T14" fmla="*/ 4163 w 4229"/>
                <a:gd name="T15" fmla="*/ 430 h 453"/>
                <a:gd name="T16" fmla="*/ 4139 w 4229"/>
                <a:gd name="T17" fmla="*/ 443 h 453"/>
                <a:gd name="T18" fmla="*/ 4113 w 4229"/>
                <a:gd name="T19" fmla="*/ 450 h 453"/>
                <a:gd name="T20" fmla="*/ 4084 w 4229"/>
                <a:gd name="T21" fmla="*/ 453 h 453"/>
                <a:gd name="T22" fmla="*/ 144 w 4229"/>
                <a:gd name="T23" fmla="*/ 453 h 453"/>
                <a:gd name="T24" fmla="*/ 114 w 4229"/>
                <a:gd name="T25" fmla="*/ 450 h 453"/>
                <a:gd name="T26" fmla="*/ 87 w 4229"/>
                <a:gd name="T27" fmla="*/ 441 h 453"/>
                <a:gd name="T28" fmla="*/ 62 w 4229"/>
                <a:gd name="T29" fmla="*/ 427 h 453"/>
                <a:gd name="T30" fmla="*/ 41 w 4229"/>
                <a:gd name="T31" fmla="*/ 409 h 453"/>
                <a:gd name="T32" fmla="*/ 23 w 4229"/>
                <a:gd name="T33" fmla="*/ 388 h 453"/>
                <a:gd name="T34" fmla="*/ 10 w 4229"/>
                <a:gd name="T35" fmla="*/ 364 h 453"/>
                <a:gd name="T36" fmla="*/ 3 w 4229"/>
                <a:gd name="T37" fmla="*/ 336 h 453"/>
                <a:gd name="T38" fmla="*/ 0 w 4229"/>
                <a:gd name="T39" fmla="*/ 309 h 453"/>
                <a:gd name="T40" fmla="*/ 0 w 4229"/>
                <a:gd name="T41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29" h="453">
                  <a:moveTo>
                    <a:pt x="0" y="0"/>
                  </a:moveTo>
                  <a:lnTo>
                    <a:pt x="4036" y="0"/>
                  </a:lnTo>
                  <a:lnTo>
                    <a:pt x="4229" y="309"/>
                  </a:lnTo>
                  <a:lnTo>
                    <a:pt x="4225" y="339"/>
                  </a:lnTo>
                  <a:lnTo>
                    <a:pt x="4216" y="366"/>
                  </a:lnTo>
                  <a:lnTo>
                    <a:pt x="4203" y="391"/>
                  </a:lnTo>
                  <a:lnTo>
                    <a:pt x="4185" y="412"/>
                  </a:lnTo>
                  <a:lnTo>
                    <a:pt x="4163" y="430"/>
                  </a:lnTo>
                  <a:lnTo>
                    <a:pt x="4139" y="443"/>
                  </a:lnTo>
                  <a:lnTo>
                    <a:pt x="4113" y="450"/>
                  </a:lnTo>
                  <a:lnTo>
                    <a:pt x="4084" y="453"/>
                  </a:lnTo>
                  <a:lnTo>
                    <a:pt x="144" y="453"/>
                  </a:lnTo>
                  <a:lnTo>
                    <a:pt x="114" y="450"/>
                  </a:lnTo>
                  <a:lnTo>
                    <a:pt x="87" y="441"/>
                  </a:lnTo>
                  <a:lnTo>
                    <a:pt x="62" y="427"/>
                  </a:lnTo>
                  <a:lnTo>
                    <a:pt x="41" y="409"/>
                  </a:lnTo>
                  <a:lnTo>
                    <a:pt x="23" y="388"/>
                  </a:lnTo>
                  <a:lnTo>
                    <a:pt x="10" y="364"/>
                  </a:lnTo>
                  <a:lnTo>
                    <a:pt x="3" y="336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1AF"/>
            </a:solidFill>
            <a:ln w="0">
              <a:solidFill>
                <a:srgbClr val="0B81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26"/>
            <p:cNvSpPr>
              <a:spLocks/>
            </p:cNvSpPr>
            <p:nvPr/>
          </p:nvSpPr>
          <p:spPr bwMode="auto">
            <a:xfrm>
              <a:off x="4682" y="1802"/>
              <a:ext cx="657" cy="96"/>
            </a:xfrm>
            <a:custGeom>
              <a:avLst/>
              <a:gdLst>
                <a:gd name="T0" fmla="*/ 144 w 2626"/>
                <a:gd name="T1" fmla="*/ 0 h 384"/>
                <a:gd name="T2" fmla="*/ 2385 w 2626"/>
                <a:gd name="T3" fmla="*/ 0 h 384"/>
                <a:gd name="T4" fmla="*/ 2626 w 2626"/>
                <a:gd name="T5" fmla="*/ 384 h 384"/>
                <a:gd name="T6" fmla="*/ 144 w 2626"/>
                <a:gd name="T7" fmla="*/ 384 h 384"/>
                <a:gd name="T8" fmla="*/ 114 w 2626"/>
                <a:gd name="T9" fmla="*/ 382 h 384"/>
                <a:gd name="T10" fmla="*/ 86 w 2626"/>
                <a:gd name="T11" fmla="*/ 373 h 384"/>
                <a:gd name="T12" fmla="*/ 62 w 2626"/>
                <a:gd name="T13" fmla="*/ 358 h 384"/>
                <a:gd name="T14" fmla="*/ 40 w 2626"/>
                <a:gd name="T15" fmla="*/ 340 h 384"/>
                <a:gd name="T16" fmla="*/ 23 w 2626"/>
                <a:gd name="T17" fmla="*/ 318 h 384"/>
                <a:gd name="T18" fmla="*/ 10 w 2626"/>
                <a:gd name="T19" fmla="*/ 294 h 384"/>
                <a:gd name="T20" fmla="*/ 2 w 2626"/>
                <a:gd name="T21" fmla="*/ 268 h 384"/>
                <a:gd name="T22" fmla="*/ 0 w 2626"/>
                <a:gd name="T23" fmla="*/ 239 h 384"/>
                <a:gd name="T24" fmla="*/ 0 w 2626"/>
                <a:gd name="T25" fmla="*/ 143 h 384"/>
                <a:gd name="T26" fmla="*/ 2 w 2626"/>
                <a:gd name="T27" fmla="*/ 114 h 384"/>
                <a:gd name="T28" fmla="*/ 11 w 2626"/>
                <a:gd name="T29" fmla="*/ 86 h 384"/>
                <a:gd name="T30" fmla="*/ 24 w 2626"/>
                <a:gd name="T31" fmla="*/ 62 h 384"/>
                <a:gd name="T32" fmla="*/ 42 w 2626"/>
                <a:gd name="T33" fmla="*/ 41 h 384"/>
                <a:gd name="T34" fmla="*/ 64 w 2626"/>
                <a:gd name="T35" fmla="*/ 23 h 384"/>
                <a:gd name="T36" fmla="*/ 89 w 2626"/>
                <a:gd name="T37" fmla="*/ 10 h 384"/>
                <a:gd name="T38" fmla="*/ 115 w 2626"/>
                <a:gd name="T39" fmla="*/ 2 h 384"/>
                <a:gd name="T40" fmla="*/ 144 w 2626"/>
                <a:gd name="T4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6" h="384">
                  <a:moveTo>
                    <a:pt x="144" y="0"/>
                  </a:moveTo>
                  <a:lnTo>
                    <a:pt x="2385" y="0"/>
                  </a:lnTo>
                  <a:lnTo>
                    <a:pt x="2626" y="384"/>
                  </a:lnTo>
                  <a:lnTo>
                    <a:pt x="144" y="384"/>
                  </a:lnTo>
                  <a:lnTo>
                    <a:pt x="114" y="382"/>
                  </a:lnTo>
                  <a:lnTo>
                    <a:pt x="86" y="373"/>
                  </a:lnTo>
                  <a:lnTo>
                    <a:pt x="62" y="358"/>
                  </a:lnTo>
                  <a:lnTo>
                    <a:pt x="40" y="340"/>
                  </a:lnTo>
                  <a:lnTo>
                    <a:pt x="23" y="318"/>
                  </a:lnTo>
                  <a:lnTo>
                    <a:pt x="10" y="294"/>
                  </a:lnTo>
                  <a:lnTo>
                    <a:pt x="2" y="268"/>
                  </a:lnTo>
                  <a:lnTo>
                    <a:pt x="0" y="239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1" y="86"/>
                  </a:lnTo>
                  <a:lnTo>
                    <a:pt x="24" y="62"/>
                  </a:lnTo>
                  <a:lnTo>
                    <a:pt x="42" y="41"/>
                  </a:lnTo>
                  <a:lnTo>
                    <a:pt x="64" y="23"/>
                  </a:lnTo>
                  <a:lnTo>
                    <a:pt x="89" y="10"/>
                  </a:lnTo>
                  <a:lnTo>
                    <a:pt x="115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47687"/>
            </a:solidFill>
            <a:ln w="0">
              <a:solidFill>
                <a:srgbClr val="4476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27"/>
            <p:cNvSpPr>
              <a:spLocks/>
            </p:cNvSpPr>
            <p:nvPr/>
          </p:nvSpPr>
          <p:spPr bwMode="auto">
            <a:xfrm>
              <a:off x="5385" y="1972"/>
              <a:ext cx="28" cy="71"/>
            </a:xfrm>
            <a:custGeom>
              <a:avLst/>
              <a:gdLst>
                <a:gd name="T0" fmla="*/ 55 w 111"/>
                <a:gd name="T1" fmla="*/ 0 h 282"/>
                <a:gd name="T2" fmla="*/ 74 w 111"/>
                <a:gd name="T3" fmla="*/ 2 h 282"/>
                <a:gd name="T4" fmla="*/ 90 w 111"/>
                <a:gd name="T5" fmla="*/ 11 h 282"/>
                <a:gd name="T6" fmla="*/ 102 w 111"/>
                <a:gd name="T7" fmla="*/ 23 h 282"/>
                <a:gd name="T8" fmla="*/ 108 w 111"/>
                <a:gd name="T9" fmla="*/ 39 h 282"/>
                <a:gd name="T10" fmla="*/ 111 w 111"/>
                <a:gd name="T11" fmla="*/ 55 h 282"/>
                <a:gd name="T12" fmla="*/ 111 w 111"/>
                <a:gd name="T13" fmla="*/ 226 h 282"/>
                <a:gd name="T14" fmla="*/ 107 w 111"/>
                <a:gd name="T15" fmla="*/ 246 h 282"/>
                <a:gd name="T16" fmla="*/ 99 w 111"/>
                <a:gd name="T17" fmla="*/ 261 h 282"/>
                <a:gd name="T18" fmla="*/ 87 w 111"/>
                <a:gd name="T19" fmla="*/ 272 h 282"/>
                <a:gd name="T20" fmla="*/ 72 w 111"/>
                <a:gd name="T21" fmla="*/ 279 h 282"/>
                <a:gd name="T22" fmla="*/ 55 w 111"/>
                <a:gd name="T23" fmla="*/ 282 h 282"/>
                <a:gd name="T24" fmla="*/ 37 w 111"/>
                <a:gd name="T25" fmla="*/ 278 h 282"/>
                <a:gd name="T26" fmla="*/ 21 w 111"/>
                <a:gd name="T27" fmla="*/ 270 h 282"/>
                <a:gd name="T28" fmla="*/ 10 w 111"/>
                <a:gd name="T29" fmla="*/ 257 h 282"/>
                <a:gd name="T30" fmla="*/ 3 w 111"/>
                <a:gd name="T31" fmla="*/ 243 h 282"/>
                <a:gd name="T32" fmla="*/ 0 w 111"/>
                <a:gd name="T33" fmla="*/ 226 h 282"/>
                <a:gd name="T34" fmla="*/ 0 w 111"/>
                <a:gd name="T35" fmla="*/ 55 h 282"/>
                <a:gd name="T36" fmla="*/ 3 w 111"/>
                <a:gd name="T37" fmla="*/ 36 h 282"/>
                <a:gd name="T38" fmla="*/ 12 w 111"/>
                <a:gd name="T39" fmla="*/ 20 h 282"/>
                <a:gd name="T40" fmla="*/ 24 w 111"/>
                <a:gd name="T41" fmla="*/ 9 h 282"/>
                <a:gd name="T42" fmla="*/ 39 w 111"/>
                <a:gd name="T43" fmla="*/ 2 h 282"/>
                <a:gd name="T44" fmla="*/ 55 w 111"/>
                <a:gd name="T45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282">
                  <a:moveTo>
                    <a:pt x="55" y="0"/>
                  </a:moveTo>
                  <a:lnTo>
                    <a:pt x="74" y="2"/>
                  </a:lnTo>
                  <a:lnTo>
                    <a:pt x="90" y="11"/>
                  </a:lnTo>
                  <a:lnTo>
                    <a:pt x="102" y="23"/>
                  </a:lnTo>
                  <a:lnTo>
                    <a:pt x="108" y="39"/>
                  </a:lnTo>
                  <a:lnTo>
                    <a:pt x="111" y="55"/>
                  </a:lnTo>
                  <a:lnTo>
                    <a:pt x="111" y="226"/>
                  </a:lnTo>
                  <a:lnTo>
                    <a:pt x="107" y="246"/>
                  </a:lnTo>
                  <a:lnTo>
                    <a:pt x="99" y="261"/>
                  </a:lnTo>
                  <a:lnTo>
                    <a:pt x="87" y="272"/>
                  </a:lnTo>
                  <a:lnTo>
                    <a:pt x="72" y="279"/>
                  </a:lnTo>
                  <a:lnTo>
                    <a:pt x="55" y="282"/>
                  </a:lnTo>
                  <a:lnTo>
                    <a:pt x="37" y="278"/>
                  </a:lnTo>
                  <a:lnTo>
                    <a:pt x="21" y="270"/>
                  </a:lnTo>
                  <a:lnTo>
                    <a:pt x="10" y="257"/>
                  </a:lnTo>
                  <a:lnTo>
                    <a:pt x="3" y="243"/>
                  </a:lnTo>
                  <a:lnTo>
                    <a:pt x="0" y="226"/>
                  </a:lnTo>
                  <a:lnTo>
                    <a:pt x="0" y="55"/>
                  </a:lnTo>
                  <a:lnTo>
                    <a:pt x="3" y="36"/>
                  </a:lnTo>
                  <a:lnTo>
                    <a:pt x="12" y="20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A300"/>
            </a:solidFill>
            <a:ln w="0">
              <a:solidFill>
                <a:srgbClr val="FFA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28"/>
            <p:cNvSpPr>
              <a:spLocks/>
            </p:cNvSpPr>
            <p:nvPr/>
          </p:nvSpPr>
          <p:spPr bwMode="auto">
            <a:xfrm>
              <a:off x="5346" y="1972"/>
              <a:ext cx="51" cy="71"/>
            </a:xfrm>
            <a:custGeom>
              <a:avLst/>
              <a:gdLst>
                <a:gd name="T0" fmla="*/ 206 w 206"/>
                <a:gd name="T1" fmla="*/ 0 h 282"/>
                <a:gd name="T2" fmla="*/ 206 w 206"/>
                <a:gd name="T3" fmla="*/ 282 h 282"/>
                <a:gd name="T4" fmla="*/ 188 w 206"/>
                <a:gd name="T5" fmla="*/ 278 h 282"/>
                <a:gd name="T6" fmla="*/ 173 w 206"/>
                <a:gd name="T7" fmla="*/ 270 h 282"/>
                <a:gd name="T8" fmla="*/ 161 w 206"/>
                <a:gd name="T9" fmla="*/ 257 h 282"/>
                <a:gd name="T10" fmla="*/ 155 w 206"/>
                <a:gd name="T11" fmla="*/ 243 h 282"/>
                <a:gd name="T12" fmla="*/ 152 w 206"/>
                <a:gd name="T13" fmla="*/ 226 h 282"/>
                <a:gd name="T14" fmla="*/ 0 w 206"/>
                <a:gd name="T15" fmla="*/ 55 h 282"/>
                <a:gd name="T16" fmla="*/ 4 w 206"/>
                <a:gd name="T17" fmla="*/ 46 h 282"/>
                <a:gd name="T18" fmla="*/ 16 w 206"/>
                <a:gd name="T19" fmla="*/ 37 h 282"/>
                <a:gd name="T20" fmla="*/ 34 w 206"/>
                <a:gd name="T21" fmla="*/ 29 h 282"/>
                <a:gd name="T22" fmla="*/ 55 w 206"/>
                <a:gd name="T23" fmla="*/ 23 h 282"/>
                <a:gd name="T24" fmla="*/ 81 w 206"/>
                <a:gd name="T25" fmla="*/ 17 h 282"/>
                <a:gd name="T26" fmla="*/ 107 w 206"/>
                <a:gd name="T27" fmla="*/ 11 h 282"/>
                <a:gd name="T28" fmla="*/ 133 w 206"/>
                <a:gd name="T29" fmla="*/ 7 h 282"/>
                <a:gd name="T30" fmla="*/ 157 w 206"/>
                <a:gd name="T31" fmla="*/ 5 h 282"/>
                <a:gd name="T32" fmla="*/ 178 w 206"/>
                <a:gd name="T33" fmla="*/ 2 h 282"/>
                <a:gd name="T34" fmla="*/ 196 w 206"/>
                <a:gd name="T35" fmla="*/ 0 h 282"/>
                <a:gd name="T36" fmla="*/ 206 w 206"/>
                <a:gd name="T3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282">
                  <a:moveTo>
                    <a:pt x="206" y="0"/>
                  </a:moveTo>
                  <a:lnTo>
                    <a:pt x="206" y="282"/>
                  </a:lnTo>
                  <a:lnTo>
                    <a:pt x="188" y="278"/>
                  </a:lnTo>
                  <a:lnTo>
                    <a:pt x="173" y="270"/>
                  </a:lnTo>
                  <a:lnTo>
                    <a:pt x="161" y="257"/>
                  </a:lnTo>
                  <a:lnTo>
                    <a:pt x="155" y="243"/>
                  </a:lnTo>
                  <a:lnTo>
                    <a:pt x="152" y="226"/>
                  </a:lnTo>
                  <a:lnTo>
                    <a:pt x="0" y="55"/>
                  </a:lnTo>
                  <a:lnTo>
                    <a:pt x="4" y="46"/>
                  </a:lnTo>
                  <a:lnTo>
                    <a:pt x="16" y="37"/>
                  </a:lnTo>
                  <a:lnTo>
                    <a:pt x="34" y="29"/>
                  </a:lnTo>
                  <a:lnTo>
                    <a:pt x="55" y="23"/>
                  </a:lnTo>
                  <a:lnTo>
                    <a:pt x="81" y="17"/>
                  </a:lnTo>
                  <a:lnTo>
                    <a:pt x="107" y="11"/>
                  </a:lnTo>
                  <a:lnTo>
                    <a:pt x="133" y="7"/>
                  </a:lnTo>
                  <a:lnTo>
                    <a:pt x="157" y="5"/>
                  </a:lnTo>
                  <a:lnTo>
                    <a:pt x="178" y="2"/>
                  </a:lnTo>
                  <a:lnTo>
                    <a:pt x="196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9"/>
            <p:cNvSpPr>
              <a:spLocks/>
            </p:cNvSpPr>
            <p:nvPr/>
          </p:nvSpPr>
          <p:spPr bwMode="auto">
            <a:xfrm>
              <a:off x="4421" y="2115"/>
              <a:ext cx="1067" cy="98"/>
            </a:xfrm>
            <a:custGeom>
              <a:avLst/>
              <a:gdLst>
                <a:gd name="T0" fmla="*/ 75 w 4270"/>
                <a:gd name="T1" fmla="*/ 0 h 391"/>
                <a:gd name="T2" fmla="*/ 4194 w 4270"/>
                <a:gd name="T3" fmla="*/ 0 h 391"/>
                <a:gd name="T4" fmla="*/ 4218 w 4270"/>
                <a:gd name="T5" fmla="*/ 4 h 391"/>
                <a:gd name="T6" fmla="*/ 4238 w 4270"/>
                <a:gd name="T7" fmla="*/ 14 h 391"/>
                <a:gd name="T8" fmla="*/ 4255 w 4270"/>
                <a:gd name="T9" fmla="*/ 31 h 391"/>
                <a:gd name="T10" fmla="*/ 4266 w 4270"/>
                <a:gd name="T11" fmla="*/ 52 h 391"/>
                <a:gd name="T12" fmla="*/ 4270 w 4270"/>
                <a:gd name="T13" fmla="*/ 75 h 391"/>
                <a:gd name="T14" fmla="*/ 4270 w 4270"/>
                <a:gd name="T15" fmla="*/ 316 h 391"/>
                <a:gd name="T16" fmla="*/ 4263 w 4270"/>
                <a:gd name="T17" fmla="*/ 316 h 391"/>
                <a:gd name="T18" fmla="*/ 4259 w 4270"/>
                <a:gd name="T19" fmla="*/ 339 h 391"/>
                <a:gd name="T20" fmla="*/ 4249 w 4270"/>
                <a:gd name="T21" fmla="*/ 360 h 391"/>
                <a:gd name="T22" fmla="*/ 4232 w 4270"/>
                <a:gd name="T23" fmla="*/ 377 h 391"/>
                <a:gd name="T24" fmla="*/ 4211 w 4270"/>
                <a:gd name="T25" fmla="*/ 387 h 391"/>
                <a:gd name="T26" fmla="*/ 4188 w 4270"/>
                <a:gd name="T27" fmla="*/ 391 h 391"/>
                <a:gd name="T28" fmla="*/ 75 w 4270"/>
                <a:gd name="T29" fmla="*/ 391 h 391"/>
                <a:gd name="T30" fmla="*/ 52 w 4270"/>
                <a:gd name="T31" fmla="*/ 387 h 391"/>
                <a:gd name="T32" fmla="*/ 31 w 4270"/>
                <a:gd name="T33" fmla="*/ 377 h 391"/>
                <a:gd name="T34" fmla="*/ 14 w 4270"/>
                <a:gd name="T35" fmla="*/ 360 h 391"/>
                <a:gd name="T36" fmla="*/ 4 w 4270"/>
                <a:gd name="T37" fmla="*/ 339 h 391"/>
                <a:gd name="T38" fmla="*/ 0 w 4270"/>
                <a:gd name="T39" fmla="*/ 316 h 391"/>
                <a:gd name="T40" fmla="*/ 0 w 4270"/>
                <a:gd name="T41" fmla="*/ 75 h 391"/>
                <a:gd name="T42" fmla="*/ 4 w 4270"/>
                <a:gd name="T43" fmla="*/ 52 h 391"/>
                <a:gd name="T44" fmla="*/ 14 w 4270"/>
                <a:gd name="T45" fmla="*/ 31 h 391"/>
                <a:gd name="T46" fmla="*/ 31 w 4270"/>
                <a:gd name="T47" fmla="*/ 14 h 391"/>
                <a:gd name="T48" fmla="*/ 52 w 4270"/>
                <a:gd name="T49" fmla="*/ 4 h 391"/>
                <a:gd name="T50" fmla="*/ 75 w 4270"/>
                <a:gd name="T51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70" h="391">
                  <a:moveTo>
                    <a:pt x="75" y="0"/>
                  </a:moveTo>
                  <a:lnTo>
                    <a:pt x="4194" y="0"/>
                  </a:lnTo>
                  <a:lnTo>
                    <a:pt x="4218" y="4"/>
                  </a:lnTo>
                  <a:lnTo>
                    <a:pt x="4238" y="14"/>
                  </a:lnTo>
                  <a:lnTo>
                    <a:pt x="4255" y="31"/>
                  </a:lnTo>
                  <a:lnTo>
                    <a:pt x="4266" y="52"/>
                  </a:lnTo>
                  <a:lnTo>
                    <a:pt x="4270" y="75"/>
                  </a:lnTo>
                  <a:lnTo>
                    <a:pt x="4270" y="316"/>
                  </a:lnTo>
                  <a:lnTo>
                    <a:pt x="4263" y="316"/>
                  </a:lnTo>
                  <a:lnTo>
                    <a:pt x="4259" y="339"/>
                  </a:lnTo>
                  <a:lnTo>
                    <a:pt x="4249" y="360"/>
                  </a:lnTo>
                  <a:lnTo>
                    <a:pt x="4232" y="377"/>
                  </a:lnTo>
                  <a:lnTo>
                    <a:pt x="4211" y="387"/>
                  </a:lnTo>
                  <a:lnTo>
                    <a:pt x="4188" y="391"/>
                  </a:lnTo>
                  <a:lnTo>
                    <a:pt x="75" y="391"/>
                  </a:lnTo>
                  <a:lnTo>
                    <a:pt x="52" y="387"/>
                  </a:lnTo>
                  <a:lnTo>
                    <a:pt x="31" y="377"/>
                  </a:lnTo>
                  <a:lnTo>
                    <a:pt x="14" y="360"/>
                  </a:lnTo>
                  <a:lnTo>
                    <a:pt x="4" y="339"/>
                  </a:lnTo>
                  <a:lnTo>
                    <a:pt x="0" y="316"/>
                  </a:lnTo>
                  <a:lnTo>
                    <a:pt x="0" y="75"/>
                  </a:lnTo>
                  <a:lnTo>
                    <a:pt x="4" y="52"/>
                  </a:lnTo>
                  <a:lnTo>
                    <a:pt x="14" y="31"/>
                  </a:lnTo>
                  <a:lnTo>
                    <a:pt x="31" y="14"/>
                  </a:lnTo>
                  <a:lnTo>
                    <a:pt x="52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7BFCE"/>
            </a:solidFill>
            <a:ln w="0">
              <a:solidFill>
                <a:srgbClr val="97BF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0"/>
            <p:cNvSpPr>
              <a:spLocks/>
            </p:cNvSpPr>
            <p:nvPr/>
          </p:nvSpPr>
          <p:spPr bwMode="auto">
            <a:xfrm>
              <a:off x="5177" y="1782"/>
              <a:ext cx="69" cy="158"/>
            </a:xfrm>
            <a:custGeom>
              <a:avLst/>
              <a:gdLst>
                <a:gd name="T0" fmla="*/ 46 w 278"/>
                <a:gd name="T1" fmla="*/ 0 h 628"/>
                <a:gd name="T2" fmla="*/ 61 w 278"/>
                <a:gd name="T3" fmla="*/ 5 h 628"/>
                <a:gd name="T4" fmla="*/ 75 w 278"/>
                <a:gd name="T5" fmla="*/ 15 h 628"/>
                <a:gd name="T6" fmla="*/ 85 w 278"/>
                <a:gd name="T7" fmla="*/ 30 h 628"/>
                <a:gd name="T8" fmla="*/ 276 w 278"/>
                <a:gd name="T9" fmla="*/ 572 h 628"/>
                <a:gd name="T10" fmla="*/ 278 w 278"/>
                <a:gd name="T11" fmla="*/ 588 h 628"/>
                <a:gd name="T12" fmla="*/ 272 w 278"/>
                <a:gd name="T13" fmla="*/ 605 h 628"/>
                <a:gd name="T14" fmla="*/ 263 w 278"/>
                <a:gd name="T15" fmla="*/ 619 h 628"/>
                <a:gd name="T16" fmla="*/ 249 w 278"/>
                <a:gd name="T17" fmla="*/ 627 h 628"/>
                <a:gd name="T18" fmla="*/ 232 w 278"/>
                <a:gd name="T19" fmla="*/ 628 h 628"/>
                <a:gd name="T20" fmla="*/ 217 w 278"/>
                <a:gd name="T21" fmla="*/ 624 h 628"/>
                <a:gd name="T22" fmla="*/ 202 w 278"/>
                <a:gd name="T23" fmla="*/ 614 h 628"/>
                <a:gd name="T24" fmla="*/ 193 w 278"/>
                <a:gd name="T25" fmla="*/ 600 h 628"/>
                <a:gd name="T26" fmla="*/ 2 w 278"/>
                <a:gd name="T27" fmla="*/ 57 h 628"/>
                <a:gd name="T28" fmla="*/ 0 w 278"/>
                <a:gd name="T29" fmla="*/ 40 h 628"/>
                <a:gd name="T30" fmla="*/ 5 w 278"/>
                <a:gd name="T31" fmla="*/ 24 h 628"/>
                <a:gd name="T32" fmla="*/ 15 w 278"/>
                <a:gd name="T33" fmla="*/ 10 h 628"/>
                <a:gd name="T34" fmla="*/ 29 w 278"/>
                <a:gd name="T35" fmla="*/ 1 h 628"/>
                <a:gd name="T36" fmla="*/ 46 w 278"/>
                <a:gd name="T3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628">
                  <a:moveTo>
                    <a:pt x="46" y="0"/>
                  </a:moveTo>
                  <a:lnTo>
                    <a:pt x="61" y="5"/>
                  </a:lnTo>
                  <a:lnTo>
                    <a:pt x="75" y="15"/>
                  </a:lnTo>
                  <a:lnTo>
                    <a:pt x="85" y="30"/>
                  </a:lnTo>
                  <a:lnTo>
                    <a:pt x="276" y="572"/>
                  </a:lnTo>
                  <a:lnTo>
                    <a:pt x="278" y="588"/>
                  </a:lnTo>
                  <a:lnTo>
                    <a:pt x="272" y="605"/>
                  </a:lnTo>
                  <a:lnTo>
                    <a:pt x="263" y="619"/>
                  </a:lnTo>
                  <a:lnTo>
                    <a:pt x="249" y="627"/>
                  </a:lnTo>
                  <a:lnTo>
                    <a:pt x="232" y="628"/>
                  </a:lnTo>
                  <a:lnTo>
                    <a:pt x="217" y="624"/>
                  </a:lnTo>
                  <a:lnTo>
                    <a:pt x="202" y="614"/>
                  </a:lnTo>
                  <a:lnTo>
                    <a:pt x="193" y="600"/>
                  </a:lnTo>
                  <a:lnTo>
                    <a:pt x="2" y="57"/>
                  </a:lnTo>
                  <a:lnTo>
                    <a:pt x="0" y="40"/>
                  </a:lnTo>
                  <a:lnTo>
                    <a:pt x="5" y="24"/>
                  </a:lnTo>
                  <a:lnTo>
                    <a:pt x="15" y="10"/>
                  </a:lnTo>
                  <a:lnTo>
                    <a:pt x="29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1"/>
            <p:cNvSpPr>
              <a:spLocks/>
            </p:cNvSpPr>
            <p:nvPr/>
          </p:nvSpPr>
          <p:spPr bwMode="auto">
            <a:xfrm>
              <a:off x="4421" y="2194"/>
              <a:ext cx="1066" cy="19"/>
            </a:xfrm>
            <a:custGeom>
              <a:avLst/>
              <a:gdLst>
                <a:gd name="T0" fmla="*/ 0 w 4263"/>
                <a:gd name="T1" fmla="*/ 0 h 75"/>
                <a:gd name="T2" fmla="*/ 4263 w 4263"/>
                <a:gd name="T3" fmla="*/ 0 h 75"/>
                <a:gd name="T4" fmla="*/ 4259 w 4263"/>
                <a:gd name="T5" fmla="*/ 23 h 75"/>
                <a:gd name="T6" fmla="*/ 4249 w 4263"/>
                <a:gd name="T7" fmla="*/ 44 h 75"/>
                <a:gd name="T8" fmla="*/ 4232 w 4263"/>
                <a:gd name="T9" fmla="*/ 61 h 75"/>
                <a:gd name="T10" fmla="*/ 4211 w 4263"/>
                <a:gd name="T11" fmla="*/ 71 h 75"/>
                <a:gd name="T12" fmla="*/ 4188 w 4263"/>
                <a:gd name="T13" fmla="*/ 75 h 75"/>
                <a:gd name="T14" fmla="*/ 75 w 4263"/>
                <a:gd name="T15" fmla="*/ 75 h 75"/>
                <a:gd name="T16" fmla="*/ 52 w 4263"/>
                <a:gd name="T17" fmla="*/ 71 h 75"/>
                <a:gd name="T18" fmla="*/ 31 w 4263"/>
                <a:gd name="T19" fmla="*/ 61 h 75"/>
                <a:gd name="T20" fmla="*/ 14 w 4263"/>
                <a:gd name="T21" fmla="*/ 44 h 75"/>
                <a:gd name="T22" fmla="*/ 4 w 4263"/>
                <a:gd name="T23" fmla="*/ 23 h 75"/>
                <a:gd name="T24" fmla="*/ 0 w 4263"/>
                <a:gd name="T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63" h="75">
                  <a:moveTo>
                    <a:pt x="0" y="0"/>
                  </a:moveTo>
                  <a:lnTo>
                    <a:pt x="4263" y="0"/>
                  </a:lnTo>
                  <a:lnTo>
                    <a:pt x="4259" y="23"/>
                  </a:lnTo>
                  <a:lnTo>
                    <a:pt x="4249" y="44"/>
                  </a:lnTo>
                  <a:lnTo>
                    <a:pt x="4232" y="61"/>
                  </a:lnTo>
                  <a:lnTo>
                    <a:pt x="4211" y="71"/>
                  </a:lnTo>
                  <a:lnTo>
                    <a:pt x="4188" y="75"/>
                  </a:lnTo>
                  <a:lnTo>
                    <a:pt x="75" y="75"/>
                  </a:lnTo>
                  <a:lnTo>
                    <a:pt x="52" y="71"/>
                  </a:lnTo>
                  <a:lnTo>
                    <a:pt x="31" y="61"/>
                  </a:lnTo>
                  <a:lnTo>
                    <a:pt x="14" y="44"/>
                  </a:lnTo>
                  <a:lnTo>
                    <a:pt x="4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B4C1"/>
            </a:solidFill>
            <a:ln w="0">
              <a:solidFill>
                <a:srgbClr val="8AB4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2"/>
            <p:cNvSpPr>
              <a:spLocks/>
            </p:cNvSpPr>
            <p:nvPr/>
          </p:nvSpPr>
          <p:spPr bwMode="auto">
            <a:xfrm>
              <a:off x="4421" y="1932"/>
              <a:ext cx="954" cy="23"/>
            </a:xfrm>
            <a:custGeom>
              <a:avLst/>
              <a:gdLst>
                <a:gd name="T0" fmla="*/ 0 w 3816"/>
                <a:gd name="T1" fmla="*/ 0 h 89"/>
                <a:gd name="T2" fmla="*/ 3762 w 3816"/>
                <a:gd name="T3" fmla="*/ 0 h 89"/>
                <a:gd name="T4" fmla="*/ 3816 w 3816"/>
                <a:gd name="T5" fmla="*/ 89 h 89"/>
                <a:gd name="T6" fmla="*/ 0 w 3816"/>
                <a:gd name="T7" fmla="*/ 89 h 89"/>
                <a:gd name="T8" fmla="*/ 0 w 381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6" h="89">
                  <a:moveTo>
                    <a:pt x="0" y="0"/>
                  </a:moveTo>
                  <a:lnTo>
                    <a:pt x="3762" y="0"/>
                  </a:lnTo>
                  <a:lnTo>
                    <a:pt x="3816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BFCE"/>
            </a:solidFill>
            <a:ln w="0">
              <a:solidFill>
                <a:srgbClr val="97BF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8" name="Freeform 33"/>
            <p:cNvSpPr>
              <a:spLocks/>
            </p:cNvSpPr>
            <p:nvPr/>
          </p:nvSpPr>
          <p:spPr bwMode="auto">
            <a:xfrm>
              <a:off x="4794" y="1773"/>
              <a:ext cx="24" cy="158"/>
            </a:xfrm>
            <a:custGeom>
              <a:avLst/>
              <a:gdLst>
                <a:gd name="T0" fmla="*/ 48 w 96"/>
                <a:gd name="T1" fmla="*/ 0 h 632"/>
                <a:gd name="T2" fmla="*/ 66 w 96"/>
                <a:gd name="T3" fmla="*/ 3 h 632"/>
                <a:gd name="T4" fmla="*/ 81 w 96"/>
                <a:gd name="T5" fmla="*/ 13 h 632"/>
                <a:gd name="T6" fmla="*/ 92 w 96"/>
                <a:gd name="T7" fmla="*/ 28 h 632"/>
                <a:gd name="T8" fmla="*/ 96 w 96"/>
                <a:gd name="T9" fmla="*/ 48 h 632"/>
                <a:gd name="T10" fmla="*/ 96 w 96"/>
                <a:gd name="T11" fmla="*/ 584 h 632"/>
                <a:gd name="T12" fmla="*/ 92 w 96"/>
                <a:gd name="T13" fmla="*/ 602 h 632"/>
                <a:gd name="T14" fmla="*/ 81 w 96"/>
                <a:gd name="T15" fmla="*/ 618 h 632"/>
                <a:gd name="T16" fmla="*/ 66 w 96"/>
                <a:gd name="T17" fmla="*/ 628 h 632"/>
                <a:gd name="T18" fmla="*/ 48 w 96"/>
                <a:gd name="T19" fmla="*/ 632 h 632"/>
                <a:gd name="T20" fmla="*/ 28 w 96"/>
                <a:gd name="T21" fmla="*/ 628 h 632"/>
                <a:gd name="T22" fmla="*/ 13 w 96"/>
                <a:gd name="T23" fmla="*/ 618 h 632"/>
                <a:gd name="T24" fmla="*/ 2 w 96"/>
                <a:gd name="T25" fmla="*/ 602 h 632"/>
                <a:gd name="T26" fmla="*/ 0 w 96"/>
                <a:gd name="T27" fmla="*/ 584 h 632"/>
                <a:gd name="T28" fmla="*/ 0 w 96"/>
                <a:gd name="T29" fmla="*/ 48 h 632"/>
                <a:gd name="T30" fmla="*/ 2 w 96"/>
                <a:gd name="T31" fmla="*/ 28 h 632"/>
                <a:gd name="T32" fmla="*/ 13 w 96"/>
                <a:gd name="T33" fmla="*/ 13 h 632"/>
                <a:gd name="T34" fmla="*/ 28 w 96"/>
                <a:gd name="T35" fmla="*/ 3 h 632"/>
                <a:gd name="T36" fmla="*/ 48 w 96"/>
                <a:gd name="T3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632">
                  <a:moveTo>
                    <a:pt x="48" y="0"/>
                  </a:moveTo>
                  <a:lnTo>
                    <a:pt x="66" y="3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8"/>
                  </a:lnTo>
                  <a:lnTo>
                    <a:pt x="96" y="584"/>
                  </a:lnTo>
                  <a:lnTo>
                    <a:pt x="92" y="602"/>
                  </a:lnTo>
                  <a:lnTo>
                    <a:pt x="81" y="618"/>
                  </a:lnTo>
                  <a:lnTo>
                    <a:pt x="66" y="628"/>
                  </a:lnTo>
                  <a:lnTo>
                    <a:pt x="48" y="632"/>
                  </a:lnTo>
                  <a:lnTo>
                    <a:pt x="28" y="628"/>
                  </a:lnTo>
                  <a:lnTo>
                    <a:pt x="13" y="618"/>
                  </a:lnTo>
                  <a:lnTo>
                    <a:pt x="2" y="602"/>
                  </a:lnTo>
                  <a:lnTo>
                    <a:pt x="0" y="584"/>
                  </a:lnTo>
                  <a:lnTo>
                    <a:pt x="0" y="48"/>
                  </a:lnTo>
                  <a:lnTo>
                    <a:pt x="2" y="28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9" name="Freeform 34"/>
            <p:cNvSpPr>
              <a:spLocks/>
            </p:cNvSpPr>
            <p:nvPr/>
          </p:nvSpPr>
          <p:spPr bwMode="auto">
            <a:xfrm>
              <a:off x="4923" y="1773"/>
              <a:ext cx="24" cy="158"/>
            </a:xfrm>
            <a:custGeom>
              <a:avLst/>
              <a:gdLst>
                <a:gd name="T0" fmla="*/ 49 w 97"/>
                <a:gd name="T1" fmla="*/ 0 h 632"/>
                <a:gd name="T2" fmla="*/ 68 w 97"/>
                <a:gd name="T3" fmla="*/ 3 h 632"/>
                <a:gd name="T4" fmla="*/ 83 w 97"/>
                <a:gd name="T5" fmla="*/ 13 h 632"/>
                <a:gd name="T6" fmla="*/ 93 w 97"/>
                <a:gd name="T7" fmla="*/ 28 h 632"/>
                <a:gd name="T8" fmla="*/ 97 w 97"/>
                <a:gd name="T9" fmla="*/ 48 h 632"/>
                <a:gd name="T10" fmla="*/ 97 w 97"/>
                <a:gd name="T11" fmla="*/ 584 h 632"/>
                <a:gd name="T12" fmla="*/ 93 w 97"/>
                <a:gd name="T13" fmla="*/ 602 h 632"/>
                <a:gd name="T14" fmla="*/ 83 w 97"/>
                <a:gd name="T15" fmla="*/ 618 h 632"/>
                <a:gd name="T16" fmla="*/ 68 w 97"/>
                <a:gd name="T17" fmla="*/ 628 h 632"/>
                <a:gd name="T18" fmla="*/ 49 w 97"/>
                <a:gd name="T19" fmla="*/ 632 h 632"/>
                <a:gd name="T20" fmla="*/ 30 w 97"/>
                <a:gd name="T21" fmla="*/ 628 h 632"/>
                <a:gd name="T22" fmla="*/ 14 w 97"/>
                <a:gd name="T23" fmla="*/ 618 h 632"/>
                <a:gd name="T24" fmla="*/ 4 w 97"/>
                <a:gd name="T25" fmla="*/ 602 h 632"/>
                <a:gd name="T26" fmla="*/ 0 w 97"/>
                <a:gd name="T27" fmla="*/ 584 h 632"/>
                <a:gd name="T28" fmla="*/ 0 w 97"/>
                <a:gd name="T29" fmla="*/ 48 h 632"/>
                <a:gd name="T30" fmla="*/ 4 w 97"/>
                <a:gd name="T31" fmla="*/ 28 h 632"/>
                <a:gd name="T32" fmla="*/ 14 w 97"/>
                <a:gd name="T33" fmla="*/ 13 h 632"/>
                <a:gd name="T34" fmla="*/ 30 w 97"/>
                <a:gd name="T35" fmla="*/ 3 h 632"/>
                <a:gd name="T36" fmla="*/ 49 w 97"/>
                <a:gd name="T3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632">
                  <a:moveTo>
                    <a:pt x="49" y="0"/>
                  </a:moveTo>
                  <a:lnTo>
                    <a:pt x="68" y="3"/>
                  </a:lnTo>
                  <a:lnTo>
                    <a:pt x="83" y="13"/>
                  </a:lnTo>
                  <a:lnTo>
                    <a:pt x="93" y="28"/>
                  </a:lnTo>
                  <a:lnTo>
                    <a:pt x="97" y="48"/>
                  </a:lnTo>
                  <a:lnTo>
                    <a:pt x="97" y="584"/>
                  </a:lnTo>
                  <a:lnTo>
                    <a:pt x="93" y="602"/>
                  </a:lnTo>
                  <a:lnTo>
                    <a:pt x="83" y="618"/>
                  </a:lnTo>
                  <a:lnTo>
                    <a:pt x="68" y="628"/>
                  </a:lnTo>
                  <a:lnTo>
                    <a:pt x="49" y="632"/>
                  </a:lnTo>
                  <a:lnTo>
                    <a:pt x="30" y="628"/>
                  </a:lnTo>
                  <a:lnTo>
                    <a:pt x="14" y="618"/>
                  </a:lnTo>
                  <a:lnTo>
                    <a:pt x="4" y="602"/>
                  </a:lnTo>
                  <a:lnTo>
                    <a:pt x="0" y="584"/>
                  </a:lnTo>
                  <a:lnTo>
                    <a:pt x="0" y="48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0" name="Freeform 35"/>
            <p:cNvSpPr>
              <a:spLocks/>
            </p:cNvSpPr>
            <p:nvPr/>
          </p:nvSpPr>
          <p:spPr bwMode="auto">
            <a:xfrm>
              <a:off x="5054" y="1773"/>
              <a:ext cx="24" cy="158"/>
            </a:xfrm>
            <a:custGeom>
              <a:avLst/>
              <a:gdLst>
                <a:gd name="T0" fmla="*/ 48 w 96"/>
                <a:gd name="T1" fmla="*/ 0 h 632"/>
                <a:gd name="T2" fmla="*/ 67 w 96"/>
                <a:gd name="T3" fmla="*/ 3 h 632"/>
                <a:gd name="T4" fmla="*/ 81 w 96"/>
                <a:gd name="T5" fmla="*/ 13 h 632"/>
                <a:gd name="T6" fmla="*/ 92 w 96"/>
                <a:gd name="T7" fmla="*/ 28 h 632"/>
                <a:gd name="T8" fmla="*/ 96 w 96"/>
                <a:gd name="T9" fmla="*/ 48 h 632"/>
                <a:gd name="T10" fmla="*/ 96 w 96"/>
                <a:gd name="T11" fmla="*/ 584 h 632"/>
                <a:gd name="T12" fmla="*/ 92 w 96"/>
                <a:gd name="T13" fmla="*/ 602 h 632"/>
                <a:gd name="T14" fmla="*/ 81 w 96"/>
                <a:gd name="T15" fmla="*/ 618 h 632"/>
                <a:gd name="T16" fmla="*/ 67 w 96"/>
                <a:gd name="T17" fmla="*/ 628 h 632"/>
                <a:gd name="T18" fmla="*/ 48 w 96"/>
                <a:gd name="T19" fmla="*/ 632 h 632"/>
                <a:gd name="T20" fmla="*/ 28 w 96"/>
                <a:gd name="T21" fmla="*/ 628 h 632"/>
                <a:gd name="T22" fmla="*/ 13 w 96"/>
                <a:gd name="T23" fmla="*/ 618 h 632"/>
                <a:gd name="T24" fmla="*/ 4 w 96"/>
                <a:gd name="T25" fmla="*/ 602 h 632"/>
                <a:gd name="T26" fmla="*/ 0 w 96"/>
                <a:gd name="T27" fmla="*/ 584 h 632"/>
                <a:gd name="T28" fmla="*/ 0 w 96"/>
                <a:gd name="T29" fmla="*/ 48 h 632"/>
                <a:gd name="T30" fmla="*/ 4 w 96"/>
                <a:gd name="T31" fmla="*/ 28 h 632"/>
                <a:gd name="T32" fmla="*/ 13 w 96"/>
                <a:gd name="T33" fmla="*/ 13 h 632"/>
                <a:gd name="T34" fmla="*/ 28 w 96"/>
                <a:gd name="T35" fmla="*/ 3 h 632"/>
                <a:gd name="T36" fmla="*/ 48 w 96"/>
                <a:gd name="T3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632">
                  <a:moveTo>
                    <a:pt x="48" y="0"/>
                  </a:moveTo>
                  <a:lnTo>
                    <a:pt x="67" y="3"/>
                  </a:lnTo>
                  <a:lnTo>
                    <a:pt x="81" y="13"/>
                  </a:lnTo>
                  <a:lnTo>
                    <a:pt x="92" y="28"/>
                  </a:lnTo>
                  <a:lnTo>
                    <a:pt x="96" y="48"/>
                  </a:lnTo>
                  <a:lnTo>
                    <a:pt x="96" y="584"/>
                  </a:lnTo>
                  <a:lnTo>
                    <a:pt x="92" y="602"/>
                  </a:lnTo>
                  <a:lnTo>
                    <a:pt x="81" y="618"/>
                  </a:lnTo>
                  <a:lnTo>
                    <a:pt x="67" y="628"/>
                  </a:lnTo>
                  <a:lnTo>
                    <a:pt x="48" y="632"/>
                  </a:lnTo>
                  <a:lnTo>
                    <a:pt x="28" y="628"/>
                  </a:lnTo>
                  <a:lnTo>
                    <a:pt x="13" y="618"/>
                  </a:lnTo>
                  <a:lnTo>
                    <a:pt x="4" y="602"/>
                  </a:lnTo>
                  <a:lnTo>
                    <a:pt x="0" y="584"/>
                  </a:lnTo>
                  <a:lnTo>
                    <a:pt x="0" y="48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1" name="Freeform 36"/>
            <p:cNvSpPr>
              <a:spLocks/>
            </p:cNvSpPr>
            <p:nvPr/>
          </p:nvSpPr>
          <p:spPr bwMode="auto">
            <a:xfrm>
              <a:off x="4421" y="1972"/>
              <a:ext cx="966" cy="5"/>
            </a:xfrm>
            <a:custGeom>
              <a:avLst/>
              <a:gdLst>
                <a:gd name="T0" fmla="*/ 0 w 3864"/>
                <a:gd name="T1" fmla="*/ 0 h 20"/>
                <a:gd name="T2" fmla="*/ 3857 w 3864"/>
                <a:gd name="T3" fmla="*/ 0 h 20"/>
                <a:gd name="T4" fmla="*/ 3864 w 3864"/>
                <a:gd name="T5" fmla="*/ 20 h 20"/>
                <a:gd name="T6" fmla="*/ 0 w 3864"/>
                <a:gd name="T7" fmla="*/ 20 h 20"/>
                <a:gd name="T8" fmla="*/ 0 w 386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4" h="20">
                  <a:moveTo>
                    <a:pt x="0" y="0"/>
                  </a:moveTo>
                  <a:lnTo>
                    <a:pt x="3857" y="0"/>
                  </a:lnTo>
                  <a:lnTo>
                    <a:pt x="3864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BFCE"/>
            </a:solidFill>
            <a:ln w="0">
              <a:solidFill>
                <a:srgbClr val="97BFC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2" name="Freeform 37"/>
            <p:cNvSpPr>
              <a:spLocks/>
            </p:cNvSpPr>
            <p:nvPr/>
          </p:nvSpPr>
          <p:spPr bwMode="auto">
            <a:xfrm>
              <a:off x="4454" y="1800"/>
              <a:ext cx="189" cy="380"/>
            </a:xfrm>
            <a:custGeom>
              <a:avLst/>
              <a:gdLst>
                <a:gd name="T0" fmla="*/ 96 w 757"/>
                <a:gd name="T1" fmla="*/ 0 h 1519"/>
                <a:gd name="T2" fmla="*/ 659 w 757"/>
                <a:gd name="T3" fmla="*/ 0 h 1519"/>
                <a:gd name="T4" fmla="*/ 687 w 757"/>
                <a:gd name="T5" fmla="*/ 4 h 1519"/>
                <a:gd name="T6" fmla="*/ 709 w 757"/>
                <a:gd name="T7" fmla="*/ 13 h 1519"/>
                <a:gd name="T8" fmla="*/ 728 w 757"/>
                <a:gd name="T9" fmla="*/ 28 h 1519"/>
                <a:gd name="T10" fmla="*/ 744 w 757"/>
                <a:gd name="T11" fmla="*/ 48 h 1519"/>
                <a:gd name="T12" fmla="*/ 753 w 757"/>
                <a:gd name="T13" fmla="*/ 70 h 1519"/>
                <a:gd name="T14" fmla="*/ 757 w 757"/>
                <a:gd name="T15" fmla="*/ 97 h 1519"/>
                <a:gd name="T16" fmla="*/ 757 w 757"/>
                <a:gd name="T17" fmla="*/ 1519 h 1519"/>
                <a:gd name="T18" fmla="*/ 0 w 757"/>
                <a:gd name="T19" fmla="*/ 1519 h 1519"/>
                <a:gd name="T20" fmla="*/ 0 w 757"/>
                <a:gd name="T21" fmla="*/ 97 h 1519"/>
                <a:gd name="T22" fmla="*/ 2 w 757"/>
                <a:gd name="T23" fmla="*/ 70 h 1519"/>
                <a:gd name="T24" fmla="*/ 13 w 757"/>
                <a:gd name="T25" fmla="*/ 48 h 1519"/>
                <a:gd name="T26" fmla="*/ 27 w 757"/>
                <a:gd name="T27" fmla="*/ 28 h 1519"/>
                <a:gd name="T28" fmla="*/ 47 w 757"/>
                <a:gd name="T29" fmla="*/ 13 h 1519"/>
                <a:gd name="T30" fmla="*/ 70 w 757"/>
                <a:gd name="T31" fmla="*/ 4 h 1519"/>
                <a:gd name="T32" fmla="*/ 96 w 757"/>
                <a:gd name="T3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1519">
                  <a:moveTo>
                    <a:pt x="96" y="0"/>
                  </a:moveTo>
                  <a:lnTo>
                    <a:pt x="659" y="0"/>
                  </a:lnTo>
                  <a:lnTo>
                    <a:pt x="687" y="4"/>
                  </a:lnTo>
                  <a:lnTo>
                    <a:pt x="709" y="13"/>
                  </a:lnTo>
                  <a:lnTo>
                    <a:pt x="728" y="28"/>
                  </a:lnTo>
                  <a:lnTo>
                    <a:pt x="744" y="48"/>
                  </a:lnTo>
                  <a:lnTo>
                    <a:pt x="753" y="70"/>
                  </a:lnTo>
                  <a:lnTo>
                    <a:pt x="757" y="97"/>
                  </a:lnTo>
                  <a:lnTo>
                    <a:pt x="757" y="1519"/>
                  </a:lnTo>
                  <a:lnTo>
                    <a:pt x="0" y="1519"/>
                  </a:lnTo>
                  <a:lnTo>
                    <a:pt x="0" y="97"/>
                  </a:lnTo>
                  <a:lnTo>
                    <a:pt x="2" y="70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49AB5"/>
            </a:solidFill>
            <a:ln w="0">
              <a:solidFill>
                <a:srgbClr val="249A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3" name="Freeform 38"/>
            <p:cNvSpPr>
              <a:spLocks/>
            </p:cNvSpPr>
            <p:nvPr/>
          </p:nvSpPr>
          <p:spPr bwMode="auto">
            <a:xfrm>
              <a:off x="4454" y="1821"/>
              <a:ext cx="187" cy="359"/>
            </a:xfrm>
            <a:custGeom>
              <a:avLst/>
              <a:gdLst>
                <a:gd name="T0" fmla="*/ 96 w 749"/>
                <a:gd name="T1" fmla="*/ 0 h 1436"/>
                <a:gd name="T2" fmla="*/ 659 w 749"/>
                <a:gd name="T3" fmla="*/ 0 h 1436"/>
                <a:gd name="T4" fmla="*/ 685 w 749"/>
                <a:gd name="T5" fmla="*/ 4 h 1436"/>
                <a:gd name="T6" fmla="*/ 709 w 749"/>
                <a:gd name="T7" fmla="*/ 14 h 1436"/>
                <a:gd name="T8" fmla="*/ 728 w 749"/>
                <a:gd name="T9" fmla="*/ 29 h 1436"/>
                <a:gd name="T10" fmla="*/ 741 w 749"/>
                <a:gd name="T11" fmla="*/ 50 h 1436"/>
                <a:gd name="T12" fmla="*/ 749 w 749"/>
                <a:gd name="T13" fmla="*/ 72 h 1436"/>
                <a:gd name="T14" fmla="*/ 749 w 749"/>
                <a:gd name="T15" fmla="*/ 96 h 1436"/>
                <a:gd name="T16" fmla="*/ 749 w 749"/>
                <a:gd name="T17" fmla="*/ 1436 h 1436"/>
                <a:gd name="T18" fmla="*/ 0 w 749"/>
                <a:gd name="T19" fmla="*/ 1436 h 1436"/>
                <a:gd name="T20" fmla="*/ 0 w 749"/>
                <a:gd name="T21" fmla="*/ 96 h 1436"/>
                <a:gd name="T22" fmla="*/ 2 w 749"/>
                <a:gd name="T23" fmla="*/ 70 h 1436"/>
                <a:gd name="T24" fmla="*/ 13 w 749"/>
                <a:gd name="T25" fmla="*/ 46 h 1436"/>
                <a:gd name="T26" fmla="*/ 27 w 749"/>
                <a:gd name="T27" fmla="*/ 27 h 1436"/>
                <a:gd name="T28" fmla="*/ 47 w 749"/>
                <a:gd name="T29" fmla="*/ 13 h 1436"/>
                <a:gd name="T30" fmla="*/ 70 w 749"/>
                <a:gd name="T31" fmla="*/ 4 h 1436"/>
                <a:gd name="T32" fmla="*/ 96 w 749"/>
                <a:gd name="T33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9" h="1436">
                  <a:moveTo>
                    <a:pt x="96" y="0"/>
                  </a:moveTo>
                  <a:lnTo>
                    <a:pt x="659" y="0"/>
                  </a:lnTo>
                  <a:lnTo>
                    <a:pt x="685" y="4"/>
                  </a:lnTo>
                  <a:lnTo>
                    <a:pt x="709" y="14"/>
                  </a:lnTo>
                  <a:lnTo>
                    <a:pt x="728" y="29"/>
                  </a:lnTo>
                  <a:lnTo>
                    <a:pt x="741" y="50"/>
                  </a:lnTo>
                  <a:lnTo>
                    <a:pt x="749" y="72"/>
                  </a:lnTo>
                  <a:lnTo>
                    <a:pt x="749" y="96"/>
                  </a:lnTo>
                  <a:lnTo>
                    <a:pt x="749" y="1436"/>
                  </a:lnTo>
                  <a:lnTo>
                    <a:pt x="0" y="1436"/>
                  </a:lnTo>
                  <a:lnTo>
                    <a:pt x="0" y="96"/>
                  </a:lnTo>
                  <a:lnTo>
                    <a:pt x="2" y="70"/>
                  </a:lnTo>
                  <a:lnTo>
                    <a:pt x="13" y="46"/>
                  </a:lnTo>
                  <a:lnTo>
                    <a:pt x="27" y="27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3B9DD"/>
            </a:solidFill>
            <a:ln w="0">
              <a:solidFill>
                <a:srgbClr val="43B9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4" name="Rectangle 39"/>
            <p:cNvSpPr>
              <a:spLocks noChangeArrowheads="1"/>
            </p:cNvSpPr>
            <p:nvPr/>
          </p:nvSpPr>
          <p:spPr bwMode="auto">
            <a:xfrm>
              <a:off x="4454" y="2043"/>
              <a:ext cx="187" cy="113"/>
            </a:xfrm>
            <a:prstGeom prst="rect">
              <a:avLst/>
            </a:prstGeom>
            <a:solidFill>
              <a:srgbClr val="37ADCC"/>
            </a:solidFill>
            <a:ln w="0">
              <a:solidFill>
                <a:srgbClr val="37ADC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5" name="Rectangle 40"/>
            <p:cNvSpPr>
              <a:spLocks noChangeArrowheads="1"/>
            </p:cNvSpPr>
            <p:nvPr/>
          </p:nvSpPr>
          <p:spPr bwMode="auto">
            <a:xfrm>
              <a:off x="4454" y="2115"/>
              <a:ext cx="187" cy="65"/>
            </a:xfrm>
            <a:prstGeom prst="rect">
              <a:avLst/>
            </a:prstGeom>
            <a:solidFill>
              <a:srgbClr val="32A4CC"/>
            </a:solidFill>
            <a:ln w="0">
              <a:solidFill>
                <a:srgbClr val="32A4C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6" name="Rectangle 41"/>
            <p:cNvSpPr>
              <a:spLocks noChangeArrowheads="1"/>
            </p:cNvSpPr>
            <p:nvPr/>
          </p:nvSpPr>
          <p:spPr bwMode="auto">
            <a:xfrm>
              <a:off x="4545" y="1783"/>
              <a:ext cx="7" cy="392"/>
            </a:xfrm>
            <a:prstGeom prst="rect">
              <a:avLst/>
            </a:prstGeom>
            <a:solidFill>
              <a:srgbClr val="0C91C4"/>
            </a:solidFill>
            <a:ln w="0">
              <a:solidFill>
                <a:srgbClr val="0C91C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7" name="Freeform 42"/>
            <p:cNvSpPr>
              <a:spLocks/>
            </p:cNvSpPr>
            <p:nvPr/>
          </p:nvSpPr>
          <p:spPr bwMode="auto">
            <a:xfrm>
              <a:off x="4492" y="1984"/>
              <a:ext cx="39" cy="10"/>
            </a:xfrm>
            <a:custGeom>
              <a:avLst/>
              <a:gdLst>
                <a:gd name="T0" fmla="*/ 20 w 159"/>
                <a:gd name="T1" fmla="*/ 0 h 41"/>
                <a:gd name="T2" fmla="*/ 138 w 159"/>
                <a:gd name="T3" fmla="*/ 0 h 41"/>
                <a:gd name="T4" fmla="*/ 147 w 159"/>
                <a:gd name="T5" fmla="*/ 5 h 41"/>
                <a:gd name="T6" fmla="*/ 153 w 159"/>
                <a:gd name="T7" fmla="*/ 10 h 41"/>
                <a:gd name="T8" fmla="*/ 157 w 159"/>
                <a:gd name="T9" fmla="*/ 15 h 41"/>
                <a:gd name="T10" fmla="*/ 159 w 159"/>
                <a:gd name="T11" fmla="*/ 20 h 41"/>
                <a:gd name="T12" fmla="*/ 157 w 159"/>
                <a:gd name="T13" fmla="*/ 27 h 41"/>
                <a:gd name="T14" fmla="*/ 156 w 159"/>
                <a:gd name="T15" fmla="*/ 32 h 41"/>
                <a:gd name="T16" fmla="*/ 153 w 159"/>
                <a:gd name="T17" fmla="*/ 36 h 41"/>
                <a:gd name="T18" fmla="*/ 149 w 159"/>
                <a:gd name="T19" fmla="*/ 38 h 41"/>
                <a:gd name="T20" fmla="*/ 144 w 159"/>
                <a:gd name="T21" fmla="*/ 41 h 41"/>
                <a:gd name="T22" fmla="*/ 138 w 159"/>
                <a:gd name="T23" fmla="*/ 41 h 41"/>
                <a:gd name="T24" fmla="*/ 20 w 159"/>
                <a:gd name="T25" fmla="*/ 41 h 41"/>
                <a:gd name="T26" fmla="*/ 15 w 159"/>
                <a:gd name="T27" fmla="*/ 41 h 41"/>
                <a:gd name="T28" fmla="*/ 10 w 159"/>
                <a:gd name="T29" fmla="*/ 38 h 41"/>
                <a:gd name="T30" fmla="*/ 6 w 159"/>
                <a:gd name="T31" fmla="*/ 36 h 41"/>
                <a:gd name="T32" fmla="*/ 2 w 159"/>
                <a:gd name="T33" fmla="*/ 32 h 41"/>
                <a:gd name="T34" fmla="*/ 0 w 159"/>
                <a:gd name="T35" fmla="*/ 27 h 41"/>
                <a:gd name="T36" fmla="*/ 0 w 159"/>
                <a:gd name="T37" fmla="*/ 20 h 41"/>
                <a:gd name="T38" fmla="*/ 0 w 159"/>
                <a:gd name="T39" fmla="*/ 14 h 41"/>
                <a:gd name="T40" fmla="*/ 2 w 159"/>
                <a:gd name="T41" fmla="*/ 9 h 41"/>
                <a:gd name="T42" fmla="*/ 6 w 159"/>
                <a:gd name="T43" fmla="*/ 5 h 41"/>
                <a:gd name="T44" fmla="*/ 10 w 159"/>
                <a:gd name="T45" fmla="*/ 2 h 41"/>
                <a:gd name="T46" fmla="*/ 15 w 159"/>
                <a:gd name="T47" fmla="*/ 1 h 41"/>
                <a:gd name="T48" fmla="*/ 20 w 159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41">
                  <a:moveTo>
                    <a:pt x="20" y="0"/>
                  </a:moveTo>
                  <a:lnTo>
                    <a:pt x="138" y="0"/>
                  </a:lnTo>
                  <a:lnTo>
                    <a:pt x="147" y="5"/>
                  </a:lnTo>
                  <a:lnTo>
                    <a:pt x="153" y="10"/>
                  </a:lnTo>
                  <a:lnTo>
                    <a:pt x="157" y="15"/>
                  </a:lnTo>
                  <a:lnTo>
                    <a:pt x="159" y="20"/>
                  </a:lnTo>
                  <a:lnTo>
                    <a:pt x="157" y="27"/>
                  </a:lnTo>
                  <a:lnTo>
                    <a:pt x="156" y="32"/>
                  </a:lnTo>
                  <a:lnTo>
                    <a:pt x="153" y="36"/>
                  </a:lnTo>
                  <a:lnTo>
                    <a:pt x="149" y="38"/>
                  </a:lnTo>
                  <a:lnTo>
                    <a:pt x="144" y="41"/>
                  </a:lnTo>
                  <a:lnTo>
                    <a:pt x="138" y="41"/>
                  </a:lnTo>
                  <a:lnTo>
                    <a:pt x="20" y="41"/>
                  </a:lnTo>
                  <a:lnTo>
                    <a:pt x="15" y="41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1859B"/>
            </a:solidFill>
            <a:ln w="0">
              <a:solidFill>
                <a:srgbClr val="51859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8" name="Freeform 43"/>
            <p:cNvSpPr>
              <a:spLocks/>
            </p:cNvSpPr>
            <p:nvPr/>
          </p:nvSpPr>
          <p:spPr bwMode="auto">
            <a:xfrm>
              <a:off x="4565" y="1984"/>
              <a:ext cx="40" cy="10"/>
            </a:xfrm>
            <a:custGeom>
              <a:avLst/>
              <a:gdLst>
                <a:gd name="T0" fmla="*/ 21 w 158"/>
                <a:gd name="T1" fmla="*/ 0 h 41"/>
                <a:gd name="T2" fmla="*/ 137 w 158"/>
                <a:gd name="T3" fmla="*/ 0 h 41"/>
                <a:gd name="T4" fmla="*/ 146 w 158"/>
                <a:gd name="T5" fmla="*/ 5 h 41"/>
                <a:gd name="T6" fmla="*/ 153 w 158"/>
                <a:gd name="T7" fmla="*/ 10 h 41"/>
                <a:gd name="T8" fmla="*/ 157 w 158"/>
                <a:gd name="T9" fmla="*/ 15 h 41"/>
                <a:gd name="T10" fmla="*/ 158 w 158"/>
                <a:gd name="T11" fmla="*/ 20 h 41"/>
                <a:gd name="T12" fmla="*/ 157 w 158"/>
                <a:gd name="T13" fmla="*/ 27 h 41"/>
                <a:gd name="T14" fmla="*/ 155 w 158"/>
                <a:gd name="T15" fmla="*/ 32 h 41"/>
                <a:gd name="T16" fmla="*/ 153 w 158"/>
                <a:gd name="T17" fmla="*/ 36 h 41"/>
                <a:gd name="T18" fmla="*/ 149 w 158"/>
                <a:gd name="T19" fmla="*/ 38 h 41"/>
                <a:gd name="T20" fmla="*/ 144 w 158"/>
                <a:gd name="T21" fmla="*/ 41 h 41"/>
                <a:gd name="T22" fmla="*/ 137 w 158"/>
                <a:gd name="T23" fmla="*/ 41 h 41"/>
                <a:gd name="T24" fmla="*/ 21 w 158"/>
                <a:gd name="T25" fmla="*/ 41 h 41"/>
                <a:gd name="T26" fmla="*/ 14 w 158"/>
                <a:gd name="T27" fmla="*/ 41 h 41"/>
                <a:gd name="T28" fmla="*/ 9 w 158"/>
                <a:gd name="T29" fmla="*/ 38 h 41"/>
                <a:gd name="T30" fmla="*/ 5 w 158"/>
                <a:gd name="T31" fmla="*/ 36 h 41"/>
                <a:gd name="T32" fmla="*/ 2 w 158"/>
                <a:gd name="T33" fmla="*/ 32 h 41"/>
                <a:gd name="T34" fmla="*/ 0 w 158"/>
                <a:gd name="T35" fmla="*/ 27 h 41"/>
                <a:gd name="T36" fmla="*/ 0 w 158"/>
                <a:gd name="T37" fmla="*/ 20 h 41"/>
                <a:gd name="T38" fmla="*/ 0 w 158"/>
                <a:gd name="T39" fmla="*/ 14 h 41"/>
                <a:gd name="T40" fmla="*/ 2 w 158"/>
                <a:gd name="T41" fmla="*/ 9 h 41"/>
                <a:gd name="T42" fmla="*/ 5 w 158"/>
                <a:gd name="T43" fmla="*/ 5 h 41"/>
                <a:gd name="T44" fmla="*/ 9 w 158"/>
                <a:gd name="T45" fmla="*/ 2 h 41"/>
                <a:gd name="T46" fmla="*/ 14 w 158"/>
                <a:gd name="T47" fmla="*/ 1 h 41"/>
                <a:gd name="T48" fmla="*/ 21 w 158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41">
                  <a:moveTo>
                    <a:pt x="21" y="0"/>
                  </a:moveTo>
                  <a:lnTo>
                    <a:pt x="137" y="0"/>
                  </a:lnTo>
                  <a:lnTo>
                    <a:pt x="146" y="5"/>
                  </a:lnTo>
                  <a:lnTo>
                    <a:pt x="153" y="10"/>
                  </a:lnTo>
                  <a:lnTo>
                    <a:pt x="157" y="15"/>
                  </a:lnTo>
                  <a:lnTo>
                    <a:pt x="158" y="20"/>
                  </a:lnTo>
                  <a:lnTo>
                    <a:pt x="157" y="27"/>
                  </a:lnTo>
                  <a:lnTo>
                    <a:pt x="155" y="32"/>
                  </a:lnTo>
                  <a:lnTo>
                    <a:pt x="153" y="36"/>
                  </a:lnTo>
                  <a:lnTo>
                    <a:pt x="149" y="38"/>
                  </a:lnTo>
                  <a:lnTo>
                    <a:pt x="144" y="41"/>
                  </a:lnTo>
                  <a:lnTo>
                    <a:pt x="137" y="41"/>
                  </a:lnTo>
                  <a:lnTo>
                    <a:pt x="21" y="41"/>
                  </a:lnTo>
                  <a:lnTo>
                    <a:pt x="14" y="41"/>
                  </a:lnTo>
                  <a:lnTo>
                    <a:pt x="9" y="38"/>
                  </a:lnTo>
                  <a:lnTo>
                    <a:pt x="5" y="36"/>
                  </a:lnTo>
                  <a:lnTo>
                    <a:pt x="2" y="32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14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1859B"/>
            </a:solidFill>
            <a:ln w="0">
              <a:solidFill>
                <a:srgbClr val="51859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74" name="Freeform 59"/>
          <p:cNvSpPr>
            <a:spLocks noEditPoints="1"/>
          </p:cNvSpPr>
          <p:nvPr/>
        </p:nvSpPr>
        <p:spPr bwMode="auto">
          <a:xfrm>
            <a:off x="7854610" y="5835763"/>
            <a:ext cx="922338" cy="739775"/>
          </a:xfrm>
          <a:custGeom>
            <a:avLst/>
            <a:gdLst>
              <a:gd name="T0" fmla="*/ 2091 w 3488"/>
              <a:gd name="T1" fmla="*/ 1091 h 2796"/>
              <a:gd name="T2" fmla="*/ 2415 w 3488"/>
              <a:gd name="T3" fmla="*/ 1305 h 2796"/>
              <a:gd name="T4" fmla="*/ 2675 w 3488"/>
              <a:gd name="T5" fmla="*/ 1476 h 2796"/>
              <a:gd name="T6" fmla="*/ 2611 w 3488"/>
              <a:gd name="T7" fmla="*/ 1653 h 2796"/>
              <a:gd name="T8" fmla="*/ 2637 w 3488"/>
              <a:gd name="T9" fmla="*/ 1826 h 2796"/>
              <a:gd name="T10" fmla="*/ 2700 w 3488"/>
              <a:gd name="T11" fmla="*/ 2064 h 2796"/>
              <a:gd name="T12" fmla="*/ 2801 w 3488"/>
              <a:gd name="T13" fmla="*/ 2438 h 2796"/>
              <a:gd name="T14" fmla="*/ 2829 w 3488"/>
              <a:gd name="T15" fmla="*/ 2717 h 2796"/>
              <a:gd name="T16" fmla="*/ 2709 w 3488"/>
              <a:gd name="T17" fmla="*/ 2795 h 2796"/>
              <a:gd name="T18" fmla="*/ 2571 w 3488"/>
              <a:gd name="T19" fmla="*/ 2745 h 2796"/>
              <a:gd name="T20" fmla="*/ 2346 w 3488"/>
              <a:gd name="T21" fmla="*/ 2031 h 2796"/>
              <a:gd name="T22" fmla="*/ 2231 w 3488"/>
              <a:gd name="T23" fmla="*/ 2010 h 2796"/>
              <a:gd name="T24" fmla="*/ 2038 w 3488"/>
              <a:gd name="T25" fmla="*/ 2699 h 2796"/>
              <a:gd name="T26" fmla="*/ 1917 w 3488"/>
              <a:gd name="T27" fmla="*/ 2793 h 2796"/>
              <a:gd name="T28" fmla="*/ 1824 w 3488"/>
              <a:gd name="T29" fmla="*/ 2781 h 2796"/>
              <a:gd name="T30" fmla="*/ 1729 w 3488"/>
              <a:gd name="T31" fmla="*/ 2634 h 2796"/>
              <a:gd name="T32" fmla="*/ 1870 w 3488"/>
              <a:gd name="T33" fmla="*/ 1905 h 2796"/>
              <a:gd name="T34" fmla="*/ 1887 w 3488"/>
              <a:gd name="T35" fmla="*/ 1441 h 2796"/>
              <a:gd name="T36" fmla="*/ 115 w 3488"/>
              <a:gd name="T37" fmla="*/ 571 h 2796"/>
              <a:gd name="T38" fmla="*/ 217 w 3488"/>
              <a:gd name="T39" fmla="*/ 631 h 2796"/>
              <a:gd name="T40" fmla="*/ 310 w 3488"/>
              <a:gd name="T41" fmla="*/ 735 h 2796"/>
              <a:gd name="T42" fmla="*/ 519 w 3488"/>
              <a:gd name="T43" fmla="*/ 861 h 2796"/>
              <a:gd name="T44" fmla="*/ 1780 w 3488"/>
              <a:gd name="T45" fmla="*/ 876 h 2796"/>
              <a:gd name="T46" fmla="*/ 1698 w 3488"/>
              <a:gd name="T47" fmla="*/ 1452 h 2796"/>
              <a:gd name="T48" fmla="*/ 1683 w 3488"/>
              <a:gd name="T49" fmla="*/ 1848 h 2796"/>
              <a:gd name="T50" fmla="*/ 1472 w 3488"/>
              <a:gd name="T51" fmla="*/ 1903 h 2796"/>
              <a:gd name="T52" fmla="*/ 1317 w 3488"/>
              <a:gd name="T53" fmla="*/ 1885 h 2796"/>
              <a:gd name="T54" fmla="*/ 1265 w 3488"/>
              <a:gd name="T55" fmla="*/ 1950 h 2796"/>
              <a:gd name="T56" fmla="*/ 1405 w 3488"/>
              <a:gd name="T57" fmla="*/ 2719 h 2796"/>
              <a:gd name="T58" fmla="*/ 1288 w 3488"/>
              <a:gd name="T59" fmla="*/ 2795 h 2796"/>
              <a:gd name="T60" fmla="*/ 1170 w 3488"/>
              <a:gd name="T61" fmla="*/ 2763 h 2796"/>
              <a:gd name="T62" fmla="*/ 908 w 3488"/>
              <a:gd name="T63" fmla="*/ 1872 h 2796"/>
              <a:gd name="T64" fmla="*/ 833 w 3488"/>
              <a:gd name="T65" fmla="*/ 1859 h 2796"/>
              <a:gd name="T66" fmla="*/ 589 w 3488"/>
              <a:gd name="T67" fmla="*/ 2744 h 2796"/>
              <a:gd name="T68" fmla="*/ 456 w 3488"/>
              <a:gd name="T69" fmla="*/ 2796 h 2796"/>
              <a:gd name="T70" fmla="*/ 332 w 3488"/>
              <a:gd name="T71" fmla="*/ 2719 h 2796"/>
              <a:gd name="T72" fmla="*/ 558 w 3488"/>
              <a:gd name="T73" fmla="*/ 1108 h 2796"/>
              <a:gd name="T74" fmla="*/ 221 w 3488"/>
              <a:gd name="T75" fmla="*/ 954 h 2796"/>
              <a:gd name="T76" fmla="*/ 50 w 3488"/>
              <a:gd name="T77" fmla="*/ 787 h 2796"/>
              <a:gd name="T78" fmla="*/ 0 w 3488"/>
              <a:gd name="T79" fmla="*/ 679 h 2796"/>
              <a:gd name="T80" fmla="*/ 87 w 3488"/>
              <a:gd name="T81" fmla="*/ 574 h 2796"/>
              <a:gd name="T82" fmla="*/ 1553 w 3488"/>
              <a:gd name="T83" fmla="*/ 47 h 2796"/>
              <a:gd name="T84" fmla="*/ 1964 w 3488"/>
              <a:gd name="T85" fmla="*/ 767 h 2796"/>
              <a:gd name="T86" fmla="*/ 1868 w 3488"/>
              <a:gd name="T87" fmla="*/ 816 h 2796"/>
              <a:gd name="T88" fmla="*/ 1408 w 3488"/>
              <a:gd name="T89" fmla="*/ 137 h 2796"/>
              <a:gd name="T90" fmla="*/ 1444 w 3488"/>
              <a:gd name="T91" fmla="*/ 34 h 2796"/>
              <a:gd name="T92" fmla="*/ 2920 w 3488"/>
              <a:gd name="T93" fmla="*/ 247 h 2796"/>
              <a:gd name="T94" fmla="*/ 3094 w 3488"/>
              <a:gd name="T95" fmla="*/ 302 h 2796"/>
              <a:gd name="T96" fmla="*/ 3194 w 3488"/>
              <a:gd name="T97" fmla="*/ 449 h 2796"/>
              <a:gd name="T98" fmla="*/ 3266 w 3488"/>
              <a:gd name="T99" fmla="*/ 698 h 2796"/>
              <a:gd name="T100" fmla="*/ 3444 w 3488"/>
              <a:gd name="T101" fmla="*/ 859 h 2796"/>
              <a:gd name="T102" fmla="*/ 3470 w 3488"/>
              <a:gd name="T103" fmla="*/ 1002 h 2796"/>
              <a:gd name="T104" fmla="*/ 3303 w 3488"/>
              <a:gd name="T105" fmla="*/ 1141 h 2796"/>
              <a:gd name="T106" fmla="*/ 2889 w 3488"/>
              <a:gd name="T107" fmla="*/ 1081 h 2796"/>
              <a:gd name="T108" fmla="*/ 2700 w 3488"/>
              <a:gd name="T109" fmla="*/ 1216 h 2796"/>
              <a:gd name="T110" fmla="*/ 2357 w 3488"/>
              <a:gd name="T111" fmla="*/ 1067 h 2796"/>
              <a:gd name="T112" fmla="*/ 2131 w 3488"/>
              <a:gd name="T113" fmla="*/ 875 h 2796"/>
              <a:gd name="T114" fmla="*/ 2550 w 3488"/>
              <a:gd name="T115" fmla="*/ 309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88" h="2796">
                <a:moveTo>
                  <a:pt x="1954" y="939"/>
                </a:moveTo>
                <a:lnTo>
                  <a:pt x="1974" y="964"/>
                </a:lnTo>
                <a:lnTo>
                  <a:pt x="1995" y="989"/>
                </a:lnTo>
                <a:lnTo>
                  <a:pt x="2020" y="1018"/>
                </a:lnTo>
                <a:lnTo>
                  <a:pt x="2048" y="1047"/>
                </a:lnTo>
                <a:lnTo>
                  <a:pt x="2091" y="1091"/>
                </a:lnTo>
                <a:lnTo>
                  <a:pt x="2142" y="1134"/>
                </a:lnTo>
                <a:lnTo>
                  <a:pt x="2199" y="1179"/>
                </a:lnTo>
                <a:lnTo>
                  <a:pt x="2247" y="1212"/>
                </a:lnTo>
                <a:lnTo>
                  <a:pt x="2298" y="1243"/>
                </a:lnTo>
                <a:lnTo>
                  <a:pt x="2354" y="1275"/>
                </a:lnTo>
                <a:lnTo>
                  <a:pt x="2415" y="1305"/>
                </a:lnTo>
                <a:lnTo>
                  <a:pt x="2479" y="1333"/>
                </a:lnTo>
                <a:lnTo>
                  <a:pt x="2549" y="1358"/>
                </a:lnTo>
                <a:lnTo>
                  <a:pt x="2624" y="1380"/>
                </a:lnTo>
                <a:lnTo>
                  <a:pt x="2704" y="1398"/>
                </a:lnTo>
                <a:lnTo>
                  <a:pt x="2689" y="1438"/>
                </a:lnTo>
                <a:lnTo>
                  <a:pt x="2675" y="1476"/>
                </a:lnTo>
                <a:lnTo>
                  <a:pt x="2661" y="1513"/>
                </a:lnTo>
                <a:lnTo>
                  <a:pt x="2643" y="1551"/>
                </a:lnTo>
                <a:lnTo>
                  <a:pt x="2636" y="1574"/>
                </a:lnTo>
                <a:lnTo>
                  <a:pt x="2626" y="1600"/>
                </a:lnTo>
                <a:lnTo>
                  <a:pt x="2616" y="1631"/>
                </a:lnTo>
                <a:lnTo>
                  <a:pt x="2611" y="1653"/>
                </a:lnTo>
                <a:lnTo>
                  <a:pt x="2609" y="1679"/>
                </a:lnTo>
                <a:lnTo>
                  <a:pt x="2612" y="1708"/>
                </a:lnTo>
                <a:lnTo>
                  <a:pt x="2617" y="1741"/>
                </a:lnTo>
                <a:lnTo>
                  <a:pt x="2625" y="1778"/>
                </a:lnTo>
                <a:lnTo>
                  <a:pt x="2631" y="1800"/>
                </a:lnTo>
                <a:lnTo>
                  <a:pt x="2637" y="1826"/>
                </a:lnTo>
                <a:lnTo>
                  <a:pt x="2645" y="1856"/>
                </a:lnTo>
                <a:lnTo>
                  <a:pt x="2655" y="1891"/>
                </a:lnTo>
                <a:lnTo>
                  <a:pt x="2667" y="1932"/>
                </a:lnTo>
                <a:lnTo>
                  <a:pt x="2676" y="1970"/>
                </a:lnTo>
                <a:lnTo>
                  <a:pt x="2688" y="2014"/>
                </a:lnTo>
                <a:lnTo>
                  <a:pt x="2700" y="2064"/>
                </a:lnTo>
                <a:lnTo>
                  <a:pt x="2715" y="2120"/>
                </a:lnTo>
                <a:lnTo>
                  <a:pt x="2731" y="2180"/>
                </a:lnTo>
                <a:lnTo>
                  <a:pt x="2746" y="2237"/>
                </a:lnTo>
                <a:lnTo>
                  <a:pt x="2763" y="2299"/>
                </a:lnTo>
                <a:lnTo>
                  <a:pt x="2781" y="2366"/>
                </a:lnTo>
                <a:lnTo>
                  <a:pt x="2801" y="2438"/>
                </a:lnTo>
                <a:lnTo>
                  <a:pt x="2822" y="2515"/>
                </a:lnTo>
                <a:lnTo>
                  <a:pt x="2845" y="2599"/>
                </a:lnTo>
                <a:lnTo>
                  <a:pt x="2851" y="2629"/>
                </a:lnTo>
                <a:lnTo>
                  <a:pt x="2850" y="2660"/>
                </a:lnTo>
                <a:lnTo>
                  <a:pt x="2842" y="2690"/>
                </a:lnTo>
                <a:lnTo>
                  <a:pt x="2829" y="2717"/>
                </a:lnTo>
                <a:lnTo>
                  <a:pt x="2813" y="2738"/>
                </a:lnTo>
                <a:lnTo>
                  <a:pt x="2796" y="2755"/>
                </a:lnTo>
                <a:lnTo>
                  <a:pt x="2776" y="2770"/>
                </a:lnTo>
                <a:lnTo>
                  <a:pt x="2753" y="2781"/>
                </a:lnTo>
                <a:lnTo>
                  <a:pt x="2729" y="2788"/>
                </a:lnTo>
                <a:lnTo>
                  <a:pt x="2709" y="2795"/>
                </a:lnTo>
                <a:lnTo>
                  <a:pt x="2689" y="2796"/>
                </a:lnTo>
                <a:lnTo>
                  <a:pt x="2662" y="2793"/>
                </a:lnTo>
                <a:lnTo>
                  <a:pt x="2638" y="2787"/>
                </a:lnTo>
                <a:lnTo>
                  <a:pt x="2615" y="2777"/>
                </a:lnTo>
                <a:lnTo>
                  <a:pt x="2591" y="2763"/>
                </a:lnTo>
                <a:lnTo>
                  <a:pt x="2571" y="2745"/>
                </a:lnTo>
                <a:lnTo>
                  <a:pt x="2554" y="2725"/>
                </a:lnTo>
                <a:lnTo>
                  <a:pt x="2542" y="2701"/>
                </a:lnTo>
                <a:lnTo>
                  <a:pt x="2532" y="2677"/>
                </a:lnTo>
                <a:lnTo>
                  <a:pt x="2372" y="2065"/>
                </a:lnTo>
                <a:lnTo>
                  <a:pt x="2360" y="2046"/>
                </a:lnTo>
                <a:lnTo>
                  <a:pt x="2346" y="2031"/>
                </a:lnTo>
                <a:lnTo>
                  <a:pt x="2333" y="2021"/>
                </a:lnTo>
                <a:lnTo>
                  <a:pt x="2311" y="2011"/>
                </a:lnTo>
                <a:lnTo>
                  <a:pt x="2287" y="2006"/>
                </a:lnTo>
                <a:lnTo>
                  <a:pt x="2267" y="2003"/>
                </a:lnTo>
                <a:lnTo>
                  <a:pt x="2249" y="2004"/>
                </a:lnTo>
                <a:lnTo>
                  <a:pt x="2231" y="2010"/>
                </a:lnTo>
                <a:lnTo>
                  <a:pt x="2218" y="2017"/>
                </a:lnTo>
                <a:lnTo>
                  <a:pt x="2208" y="2029"/>
                </a:lnTo>
                <a:lnTo>
                  <a:pt x="2200" y="2045"/>
                </a:lnTo>
                <a:lnTo>
                  <a:pt x="2194" y="2065"/>
                </a:lnTo>
                <a:lnTo>
                  <a:pt x="2048" y="2673"/>
                </a:lnTo>
                <a:lnTo>
                  <a:pt x="2038" y="2699"/>
                </a:lnTo>
                <a:lnTo>
                  <a:pt x="2025" y="2724"/>
                </a:lnTo>
                <a:lnTo>
                  <a:pt x="2008" y="2744"/>
                </a:lnTo>
                <a:lnTo>
                  <a:pt x="1988" y="2763"/>
                </a:lnTo>
                <a:lnTo>
                  <a:pt x="1965" y="2777"/>
                </a:lnTo>
                <a:lnTo>
                  <a:pt x="1942" y="2787"/>
                </a:lnTo>
                <a:lnTo>
                  <a:pt x="1917" y="2793"/>
                </a:lnTo>
                <a:lnTo>
                  <a:pt x="1891" y="2796"/>
                </a:lnTo>
                <a:lnTo>
                  <a:pt x="1883" y="2796"/>
                </a:lnTo>
                <a:lnTo>
                  <a:pt x="1873" y="2795"/>
                </a:lnTo>
                <a:lnTo>
                  <a:pt x="1862" y="2792"/>
                </a:lnTo>
                <a:lnTo>
                  <a:pt x="1854" y="2792"/>
                </a:lnTo>
                <a:lnTo>
                  <a:pt x="1824" y="2781"/>
                </a:lnTo>
                <a:lnTo>
                  <a:pt x="1798" y="2765"/>
                </a:lnTo>
                <a:lnTo>
                  <a:pt x="1774" y="2745"/>
                </a:lnTo>
                <a:lnTo>
                  <a:pt x="1753" y="2719"/>
                </a:lnTo>
                <a:lnTo>
                  <a:pt x="1739" y="2692"/>
                </a:lnTo>
                <a:lnTo>
                  <a:pt x="1730" y="2663"/>
                </a:lnTo>
                <a:lnTo>
                  <a:pt x="1729" y="2634"/>
                </a:lnTo>
                <a:lnTo>
                  <a:pt x="1735" y="2602"/>
                </a:lnTo>
                <a:lnTo>
                  <a:pt x="1873" y="2035"/>
                </a:lnTo>
                <a:lnTo>
                  <a:pt x="1874" y="2006"/>
                </a:lnTo>
                <a:lnTo>
                  <a:pt x="1869" y="1976"/>
                </a:lnTo>
                <a:lnTo>
                  <a:pt x="1869" y="1944"/>
                </a:lnTo>
                <a:lnTo>
                  <a:pt x="1870" y="1905"/>
                </a:lnTo>
                <a:lnTo>
                  <a:pt x="1870" y="1857"/>
                </a:lnTo>
                <a:lnTo>
                  <a:pt x="1871" y="1802"/>
                </a:lnTo>
                <a:lnTo>
                  <a:pt x="1873" y="1721"/>
                </a:lnTo>
                <a:lnTo>
                  <a:pt x="1876" y="1634"/>
                </a:lnTo>
                <a:lnTo>
                  <a:pt x="1880" y="1540"/>
                </a:lnTo>
                <a:lnTo>
                  <a:pt x="1887" y="1441"/>
                </a:lnTo>
                <a:lnTo>
                  <a:pt x="1895" y="1341"/>
                </a:lnTo>
                <a:lnTo>
                  <a:pt x="1906" y="1236"/>
                </a:lnTo>
                <a:lnTo>
                  <a:pt x="1920" y="1133"/>
                </a:lnTo>
                <a:lnTo>
                  <a:pt x="1936" y="1034"/>
                </a:lnTo>
                <a:lnTo>
                  <a:pt x="1954" y="939"/>
                </a:lnTo>
                <a:close/>
                <a:moveTo>
                  <a:pt x="115" y="571"/>
                </a:moveTo>
                <a:lnTo>
                  <a:pt x="145" y="574"/>
                </a:lnTo>
                <a:lnTo>
                  <a:pt x="166" y="582"/>
                </a:lnTo>
                <a:lnTo>
                  <a:pt x="184" y="593"/>
                </a:lnTo>
                <a:lnTo>
                  <a:pt x="201" y="608"/>
                </a:lnTo>
                <a:lnTo>
                  <a:pt x="215" y="627"/>
                </a:lnTo>
                <a:lnTo>
                  <a:pt x="217" y="631"/>
                </a:lnTo>
                <a:lnTo>
                  <a:pt x="222" y="641"/>
                </a:lnTo>
                <a:lnTo>
                  <a:pt x="232" y="655"/>
                </a:lnTo>
                <a:lnTo>
                  <a:pt x="245" y="672"/>
                </a:lnTo>
                <a:lnTo>
                  <a:pt x="262" y="691"/>
                </a:lnTo>
                <a:lnTo>
                  <a:pt x="285" y="713"/>
                </a:lnTo>
                <a:lnTo>
                  <a:pt x="310" y="735"/>
                </a:lnTo>
                <a:lnTo>
                  <a:pt x="339" y="759"/>
                </a:lnTo>
                <a:lnTo>
                  <a:pt x="371" y="785"/>
                </a:lnTo>
                <a:lnTo>
                  <a:pt x="408" y="810"/>
                </a:lnTo>
                <a:lnTo>
                  <a:pt x="451" y="834"/>
                </a:lnTo>
                <a:lnTo>
                  <a:pt x="498" y="854"/>
                </a:lnTo>
                <a:lnTo>
                  <a:pt x="519" y="861"/>
                </a:lnTo>
                <a:lnTo>
                  <a:pt x="543" y="865"/>
                </a:lnTo>
                <a:lnTo>
                  <a:pt x="568" y="871"/>
                </a:lnTo>
                <a:lnTo>
                  <a:pt x="597" y="874"/>
                </a:lnTo>
                <a:lnTo>
                  <a:pt x="631" y="876"/>
                </a:lnTo>
                <a:lnTo>
                  <a:pt x="670" y="876"/>
                </a:lnTo>
                <a:lnTo>
                  <a:pt x="1780" y="876"/>
                </a:lnTo>
                <a:lnTo>
                  <a:pt x="1757" y="985"/>
                </a:lnTo>
                <a:lnTo>
                  <a:pt x="1738" y="1096"/>
                </a:lnTo>
                <a:lnTo>
                  <a:pt x="1722" y="1211"/>
                </a:lnTo>
                <a:lnTo>
                  <a:pt x="1712" y="1294"/>
                </a:lnTo>
                <a:lnTo>
                  <a:pt x="1705" y="1376"/>
                </a:lnTo>
                <a:lnTo>
                  <a:pt x="1698" y="1452"/>
                </a:lnTo>
                <a:lnTo>
                  <a:pt x="1694" y="1525"/>
                </a:lnTo>
                <a:lnTo>
                  <a:pt x="1690" y="1603"/>
                </a:lnTo>
                <a:lnTo>
                  <a:pt x="1687" y="1675"/>
                </a:lnTo>
                <a:lnTo>
                  <a:pt x="1685" y="1740"/>
                </a:lnTo>
                <a:lnTo>
                  <a:pt x="1684" y="1797"/>
                </a:lnTo>
                <a:lnTo>
                  <a:pt x="1683" y="1848"/>
                </a:lnTo>
                <a:lnTo>
                  <a:pt x="1683" y="1891"/>
                </a:lnTo>
                <a:lnTo>
                  <a:pt x="1683" y="1927"/>
                </a:lnTo>
                <a:lnTo>
                  <a:pt x="1633" y="1923"/>
                </a:lnTo>
                <a:lnTo>
                  <a:pt x="1579" y="1917"/>
                </a:lnTo>
                <a:lnTo>
                  <a:pt x="1524" y="1909"/>
                </a:lnTo>
                <a:lnTo>
                  <a:pt x="1472" y="1903"/>
                </a:lnTo>
                <a:lnTo>
                  <a:pt x="1425" y="1898"/>
                </a:lnTo>
                <a:lnTo>
                  <a:pt x="1386" y="1892"/>
                </a:lnTo>
                <a:lnTo>
                  <a:pt x="1366" y="1889"/>
                </a:lnTo>
                <a:lnTo>
                  <a:pt x="1350" y="1887"/>
                </a:lnTo>
                <a:lnTo>
                  <a:pt x="1340" y="1886"/>
                </a:lnTo>
                <a:lnTo>
                  <a:pt x="1317" y="1885"/>
                </a:lnTo>
                <a:lnTo>
                  <a:pt x="1299" y="1887"/>
                </a:lnTo>
                <a:lnTo>
                  <a:pt x="1285" y="1893"/>
                </a:lnTo>
                <a:lnTo>
                  <a:pt x="1274" y="1902"/>
                </a:lnTo>
                <a:lnTo>
                  <a:pt x="1267" y="1915"/>
                </a:lnTo>
                <a:lnTo>
                  <a:pt x="1265" y="1931"/>
                </a:lnTo>
                <a:lnTo>
                  <a:pt x="1265" y="1950"/>
                </a:lnTo>
                <a:lnTo>
                  <a:pt x="1270" y="1972"/>
                </a:lnTo>
                <a:lnTo>
                  <a:pt x="1425" y="2602"/>
                </a:lnTo>
                <a:lnTo>
                  <a:pt x="1430" y="2634"/>
                </a:lnTo>
                <a:lnTo>
                  <a:pt x="1429" y="2663"/>
                </a:lnTo>
                <a:lnTo>
                  <a:pt x="1420" y="2692"/>
                </a:lnTo>
                <a:lnTo>
                  <a:pt x="1405" y="2719"/>
                </a:lnTo>
                <a:lnTo>
                  <a:pt x="1386" y="2745"/>
                </a:lnTo>
                <a:lnTo>
                  <a:pt x="1363" y="2765"/>
                </a:lnTo>
                <a:lnTo>
                  <a:pt x="1336" y="2781"/>
                </a:lnTo>
                <a:lnTo>
                  <a:pt x="1307" y="2792"/>
                </a:lnTo>
                <a:lnTo>
                  <a:pt x="1298" y="2792"/>
                </a:lnTo>
                <a:lnTo>
                  <a:pt x="1288" y="2795"/>
                </a:lnTo>
                <a:lnTo>
                  <a:pt x="1278" y="2796"/>
                </a:lnTo>
                <a:lnTo>
                  <a:pt x="1270" y="2796"/>
                </a:lnTo>
                <a:lnTo>
                  <a:pt x="1242" y="2793"/>
                </a:lnTo>
                <a:lnTo>
                  <a:pt x="1217" y="2787"/>
                </a:lnTo>
                <a:lnTo>
                  <a:pt x="1193" y="2777"/>
                </a:lnTo>
                <a:lnTo>
                  <a:pt x="1170" y="2763"/>
                </a:lnTo>
                <a:lnTo>
                  <a:pt x="1151" y="2745"/>
                </a:lnTo>
                <a:lnTo>
                  <a:pt x="1134" y="2725"/>
                </a:lnTo>
                <a:lnTo>
                  <a:pt x="1122" y="2701"/>
                </a:lnTo>
                <a:lnTo>
                  <a:pt x="1113" y="2677"/>
                </a:lnTo>
                <a:lnTo>
                  <a:pt x="912" y="1886"/>
                </a:lnTo>
                <a:lnTo>
                  <a:pt x="908" y="1872"/>
                </a:lnTo>
                <a:lnTo>
                  <a:pt x="901" y="1861"/>
                </a:lnTo>
                <a:lnTo>
                  <a:pt x="891" y="1853"/>
                </a:lnTo>
                <a:lnTo>
                  <a:pt x="879" y="1848"/>
                </a:lnTo>
                <a:lnTo>
                  <a:pt x="866" y="1847"/>
                </a:lnTo>
                <a:lnTo>
                  <a:pt x="848" y="1850"/>
                </a:lnTo>
                <a:lnTo>
                  <a:pt x="833" y="1859"/>
                </a:lnTo>
                <a:lnTo>
                  <a:pt x="822" y="1870"/>
                </a:lnTo>
                <a:lnTo>
                  <a:pt x="815" y="1886"/>
                </a:lnTo>
                <a:lnTo>
                  <a:pt x="629" y="2673"/>
                </a:lnTo>
                <a:lnTo>
                  <a:pt x="619" y="2699"/>
                </a:lnTo>
                <a:lnTo>
                  <a:pt x="606" y="2724"/>
                </a:lnTo>
                <a:lnTo>
                  <a:pt x="589" y="2744"/>
                </a:lnTo>
                <a:lnTo>
                  <a:pt x="569" y="2763"/>
                </a:lnTo>
                <a:lnTo>
                  <a:pt x="546" y="2777"/>
                </a:lnTo>
                <a:lnTo>
                  <a:pt x="523" y="2787"/>
                </a:lnTo>
                <a:lnTo>
                  <a:pt x="497" y="2793"/>
                </a:lnTo>
                <a:lnTo>
                  <a:pt x="472" y="2796"/>
                </a:lnTo>
                <a:lnTo>
                  <a:pt x="456" y="2796"/>
                </a:lnTo>
                <a:lnTo>
                  <a:pt x="444" y="2795"/>
                </a:lnTo>
                <a:lnTo>
                  <a:pt x="435" y="2792"/>
                </a:lnTo>
                <a:lnTo>
                  <a:pt x="403" y="2781"/>
                </a:lnTo>
                <a:lnTo>
                  <a:pt x="376" y="2765"/>
                </a:lnTo>
                <a:lnTo>
                  <a:pt x="352" y="2745"/>
                </a:lnTo>
                <a:lnTo>
                  <a:pt x="332" y="2719"/>
                </a:lnTo>
                <a:lnTo>
                  <a:pt x="319" y="2692"/>
                </a:lnTo>
                <a:lnTo>
                  <a:pt x="310" y="2663"/>
                </a:lnTo>
                <a:lnTo>
                  <a:pt x="308" y="2634"/>
                </a:lnTo>
                <a:lnTo>
                  <a:pt x="312" y="2602"/>
                </a:lnTo>
                <a:lnTo>
                  <a:pt x="540" y="1670"/>
                </a:lnTo>
                <a:lnTo>
                  <a:pt x="558" y="1108"/>
                </a:lnTo>
                <a:lnTo>
                  <a:pt x="490" y="1089"/>
                </a:lnTo>
                <a:lnTo>
                  <a:pt x="426" y="1068"/>
                </a:lnTo>
                <a:lnTo>
                  <a:pt x="367" y="1042"/>
                </a:lnTo>
                <a:lnTo>
                  <a:pt x="314" y="1015"/>
                </a:lnTo>
                <a:lnTo>
                  <a:pt x="266" y="984"/>
                </a:lnTo>
                <a:lnTo>
                  <a:pt x="221" y="954"/>
                </a:lnTo>
                <a:lnTo>
                  <a:pt x="181" y="924"/>
                </a:lnTo>
                <a:lnTo>
                  <a:pt x="146" y="893"/>
                </a:lnTo>
                <a:lnTo>
                  <a:pt x="115" y="863"/>
                </a:lnTo>
                <a:lnTo>
                  <a:pt x="90" y="836"/>
                </a:lnTo>
                <a:lnTo>
                  <a:pt x="68" y="810"/>
                </a:lnTo>
                <a:lnTo>
                  <a:pt x="50" y="787"/>
                </a:lnTo>
                <a:lnTo>
                  <a:pt x="35" y="767"/>
                </a:lnTo>
                <a:lnTo>
                  <a:pt x="24" y="752"/>
                </a:lnTo>
                <a:lnTo>
                  <a:pt x="18" y="740"/>
                </a:lnTo>
                <a:lnTo>
                  <a:pt x="14" y="735"/>
                </a:lnTo>
                <a:lnTo>
                  <a:pt x="3" y="708"/>
                </a:lnTo>
                <a:lnTo>
                  <a:pt x="0" y="679"/>
                </a:lnTo>
                <a:lnTo>
                  <a:pt x="5" y="650"/>
                </a:lnTo>
                <a:lnTo>
                  <a:pt x="13" y="630"/>
                </a:lnTo>
                <a:lnTo>
                  <a:pt x="24" y="613"/>
                </a:lnTo>
                <a:lnTo>
                  <a:pt x="40" y="599"/>
                </a:lnTo>
                <a:lnTo>
                  <a:pt x="59" y="586"/>
                </a:lnTo>
                <a:lnTo>
                  <a:pt x="87" y="574"/>
                </a:lnTo>
                <a:lnTo>
                  <a:pt x="115" y="571"/>
                </a:lnTo>
                <a:close/>
                <a:moveTo>
                  <a:pt x="1487" y="20"/>
                </a:moveTo>
                <a:lnTo>
                  <a:pt x="1510" y="23"/>
                </a:lnTo>
                <a:lnTo>
                  <a:pt x="1526" y="28"/>
                </a:lnTo>
                <a:lnTo>
                  <a:pt x="1541" y="36"/>
                </a:lnTo>
                <a:lnTo>
                  <a:pt x="1553" y="47"/>
                </a:lnTo>
                <a:lnTo>
                  <a:pt x="1564" y="61"/>
                </a:lnTo>
                <a:lnTo>
                  <a:pt x="1959" y="682"/>
                </a:lnTo>
                <a:lnTo>
                  <a:pt x="1968" y="703"/>
                </a:lnTo>
                <a:lnTo>
                  <a:pt x="1971" y="726"/>
                </a:lnTo>
                <a:lnTo>
                  <a:pt x="1969" y="750"/>
                </a:lnTo>
                <a:lnTo>
                  <a:pt x="1964" y="767"/>
                </a:lnTo>
                <a:lnTo>
                  <a:pt x="1957" y="783"/>
                </a:lnTo>
                <a:lnTo>
                  <a:pt x="1946" y="795"/>
                </a:lnTo>
                <a:lnTo>
                  <a:pt x="1932" y="806"/>
                </a:lnTo>
                <a:lnTo>
                  <a:pt x="1910" y="815"/>
                </a:lnTo>
                <a:lnTo>
                  <a:pt x="1888" y="817"/>
                </a:lnTo>
                <a:lnTo>
                  <a:pt x="1868" y="816"/>
                </a:lnTo>
                <a:lnTo>
                  <a:pt x="1851" y="810"/>
                </a:lnTo>
                <a:lnTo>
                  <a:pt x="1836" y="802"/>
                </a:lnTo>
                <a:lnTo>
                  <a:pt x="1823" y="790"/>
                </a:lnTo>
                <a:lnTo>
                  <a:pt x="1813" y="775"/>
                </a:lnTo>
                <a:lnTo>
                  <a:pt x="1418" y="157"/>
                </a:lnTo>
                <a:lnTo>
                  <a:pt x="1408" y="137"/>
                </a:lnTo>
                <a:lnTo>
                  <a:pt x="1405" y="114"/>
                </a:lnTo>
                <a:lnTo>
                  <a:pt x="1407" y="90"/>
                </a:lnTo>
                <a:lnTo>
                  <a:pt x="1413" y="72"/>
                </a:lnTo>
                <a:lnTo>
                  <a:pt x="1420" y="57"/>
                </a:lnTo>
                <a:lnTo>
                  <a:pt x="1431" y="45"/>
                </a:lnTo>
                <a:lnTo>
                  <a:pt x="1444" y="34"/>
                </a:lnTo>
                <a:lnTo>
                  <a:pt x="1465" y="25"/>
                </a:lnTo>
                <a:lnTo>
                  <a:pt x="1487" y="20"/>
                </a:lnTo>
                <a:close/>
                <a:moveTo>
                  <a:pt x="2636" y="0"/>
                </a:moveTo>
                <a:lnTo>
                  <a:pt x="2819" y="224"/>
                </a:lnTo>
                <a:lnTo>
                  <a:pt x="2873" y="236"/>
                </a:lnTo>
                <a:lnTo>
                  <a:pt x="2920" y="247"/>
                </a:lnTo>
                <a:lnTo>
                  <a:pt x="2961" y="258"/>
                </a:lnTo>
                <a:lnTo>
                  <a:pt x="2996" y="267"/>
                </a:lnTo>
                <a:lnTo>
                  <a:pt x="3025" y="276"/>
                </a:lnTo>
                <a:lnTo>
                  <a:pt x="3050" y="284"/>
                </a:lnTo>
                <a:lnTo>
                  <a:pt x="3075" y="294"/>
                </a:lnTo>
                <a:lnTo>
                  <a:pt x="3094" y="302"/>
                </a:lnTo>
                <a:lnTo>
                  <a:pt x="3109" y="309"/>
                </a:lnTo>
                <a:lnTo>
                  <a:pt x="3129" y="325"/>
                </a:lnTo>
                <a:lnTo>
                  <a:pt x="3146" y="343"/>
                </a:lnTo>
                <a:lnTo>
                  <a:pt x="3161" y="366"/>
                </a:lnTo>
                <a:lnTo>
                  <a:pt x="3172" y="392"/>
                </a:lnTo>
                <a:lnTo>
                  <a:pt x="3194" y="449"/>
                </a:lnTo>
                <a:lnTo>
                  <a:pt x="3211" y="510"/>
                </a:lnTo>
                <a:lnTo>
                  <a:pt x="3224" y="569"/>
                </a:lnTo>
                <a:lnTo>
                  <a:pt x="3236" y="623"/>
                </a:lnTo>
                <a:lnTo>
                  <a:pt x="3244" y="655"/>
                </a:lnTo>
                <a:lnTo>
                  <a:pt x="3254" y="679"/>
                </a:lnTo>
                <a:lnTo>
                  <a:pt x="3266" y="698"/>
                </a:lnTo>
                <a:lnTo>
                  <a:pt x="3309" y="736"/>
                </a:lnTo>
                <a:lnTo>
                  <a:pt x="3355" y="772"/>
                </a:lnTo>
                <a:lnTo>
                  <a:pt x="3376" y="788"/>
                </a:lnTo>
                <a:lnTo>
                  <a:pt x="3397" y="807"/>
                </a:lnTo>
                <a:lnTo>
                  <a:pt x="3420" y="831"/>
                </a:lnTo>
                <a:lnTo>
                  <a:pt x="3444" y="859"/>
                </a:lnTo>
                <a:lnTo>
                  <a:pt x="3471" y="892"/>
                </a:lnTo>
                <a:lnTo>
                  <a:pt x="3482" y="914"/>
                </a:lnTo>
                <a:lnTo>
                  <a:pt x="3488" y="939"/>
                </a:lnTo>
                <a:lnTo>
                  <a:pt x="3486" y="966"/>
                </a:lnTo>
                <a:lnTo>
                  <a:pt x="3480" y="983"/>
                </a:lnTo>
                <a:lnTo>
                  <a:pt x="3470" y="1002"/>
                </a:lnTo>
                <a:lnTo>
                  <a:pt x="3457" y="1022"/>
                </a:lnTo>
                <a:lnTo>
                  <a:pt x="3439" y="1044"/>
                </a:lnTo>
                <a:lnTo>
                  <a:pt x="3416" y="1067"/>
                </a:lnTo>
                <a:lnTo>
                  <a:pt x="3385" y="1091"/>
                </a:lnTo>
                <a:lnTo>
                  <a:pt x="3348" y="1115"/>
                </a:lnTo>
                <a:lnTo>
                  <a:pt x="3303" y="1141"/>
                </a:lnTo>
                <a:lnTo>
                  <a:pt x="3208" y="1132"/>
                </a:lnTo>
                <a:lnTo>
                  <a:pt x="3118" y="1121"/>
                </a:lnTo>
                <a:lnTo>
                  <a:pt x="3062" y="1112"/>
                </a:lnTo>
                <a:lnTo>
                  <a:pt x="3012" y="1104"/>
                </a:lnTo>
                <a:lnTo>
                  <a:pt x="2964" y="1096"/>
                </a:lnTo>
                <a:lnTo>
                  <a:pt x="2889" y="1081"/>
                </a:lnTo>
                <a:lnTo>
                  <a:pt x="2819" y="1067"/>
                </a:lnTo>
                <a:lnTo>
                  <a:pt x="2811" y="1105"/>
                </a:lnTo>
                <a:lnTo>
                  <a:pt x="2799" y="1145"/>
                </a:lnTo>
                <a:lnTo>
                  <a:pt x="2784" y="1187"/>
                </a:lnTo>
                <a:lnTo>
                  <a:pt x="2767" y="1231"/>
                </a:lnTo>
                <a:lnTo>
                  <a:pt x="2700" y="1216"/>
                </a:lnTo>
                <a:lnTo>
                  <a:pt x="2637" y="1199"/>
                </a:lnTo>
                <a:lnTo>
                  <a:pt x="2578" y="1179"/>
                </a:lnTo>
                <a:lnTo>
                  <a:pt x="2523" y="1157"/>
                </a:lnTo>
                <a:lnTo>
                  <a:pt x="2471" y="1132"/>
                </a:lnTo>
                <a:lnTo>
                  <a:pt x="2411" y="1099"/>
                </a:lnTo>
                <a:lnTo>
                  <a:pt x="2357" y="1067"/>
                </a:lnTo>
                <a:lnTo>
                  <a:pt x="2307" y="1033"/>
                </a:lnTo>
                <a:lnTo>
                  <a:pt x="2262" y="1000"/>
                </a:lnTo>
                <a:lnTo>
                  <a:pt x="2222" y="966"/>
                </a:lnTo>
                <a:lnTo>
                  <a:pt x="2187" y="934"/>
                </a:lnTo>
                <a:lnTo>
                  <a:pt x="2158" y="905"/>
                </a:lnTo>
                <a:lnTo>
                  <a:pt x="2131" y="875"/>
                </a:lnTo>
                <a:lnTo>
                  <a:pt x="2114" y="853"/>
                </a:lnTo>
                <a:lnTo>
                  <a:pt x="2100" y="835"/>
                </a:lnTo>
                <a:lnTo>
                  <a:pt x="2089" y="820"/>
                </a:lnTo>
                <a:lnTo>
                  <a:pt x="2079" y="807"/>
                </a:lnTo>
                <a:lnTo>
                  <a:pt x="2074" y="799"/>
                </a:lnTo>
                <a:lnTo>
                  <a:pt x="2550" y="309"/>
                </a:lnTo>
                <a:lnTo>
                  <a:pt x="263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75" name="Group 62"/>
          <p:cNvGrpSpPr>
            <a:grpSpLocks noChangeAspect="1"/>
          </p:cNvGrpSpPr>
          <p:nvPr/>
        </p:nvGrpSpPr>
        <p:grpSpPr bwMode="auto">
          <a:xfrm>
            <a:off x="6989861" y="5791473"/>
            <a:ext cx="700088" cy="793750"/>
            <a:chOff x="4446" y="950"/>
            <a:chExt cx="441" cy="500"/>
          </a:xfrm>
          <a:solidFill>
            <a:schemeClr val="bg1">
              <a:lumMod val="65000"/>
            </a:schemeClr>
          </a:solidFill>
        </p:grpSpPr>
        <p:sp>
          <p:nvSpPr>
            <p:cNvPr id="2078" name="Freeform 64"/>
            <p:cNvSpPr>
              <a:spLocks/>
            </p:cNvSpPr>
            <p:nvPr/>
          </p:nvSpPr>
          <p:spPr bwMode="auto">
            <a:xfrm>
              <a:off x="4537" y="1284"/>
              <a:ext cx="90" cy="166"/>
            </a:xfrm>
            <a:custGeom>
              <a:avLst/>
              <a:gdLst>
                <a:gd name="T0" fmla="*/ 0 w 629"/>
                <a:gd name="T1" fmla="*/ 0 h 1158"/>
                <a:gd name="T2" fmla="*/ 616 w 629"/>
                <a:gd name="T3" fmla="*/ 910 h 1158"/>
                <a:gd name="T4" fmla="*/ 624 w 629"/>
                <a:gd name="T5" fmla="*/ 937 h 1158"/>
                <a:gd name="T6" fmla="*/ 629 w 629"/>
                <a:gd name="T7" fmla="*/ 968 h 1158"/>
                <a:gd name="T8" fmla="*/ 629 w 629"/>
                <a:gd name="T9" fmla="*/ 999 h 1158"/>
                <a:gd name="T10" fmla="*/ 624 w 629"/>
                <a:gd name="T11" fmla="*/ 1029 h 1158"/>
                <a:gd name="T12" fmla="*/ 614 w 629"/>
                <a:gd name="T13" fmla="*/ 1056 h 1158"/>
                <a:gd name="T14" fmla="*/ 599 w 629"/>
                <a:gd name="T15" fmla="*/ 1083 h 1158"/>
                <a:gd name="T16" fmla="*/ 580 w 629"/>
                <a:gd name="T17" fmla="*/ 1105 h 1158"/>
                <a:gd name="T18" fmla="*/ 558 w 629"/>
                <a:gd name="T19" fmla="*/ 1125 h 1158"/>
                <a:gd name="T20" fmla="*/ 531 w 629"/>
                <a:gd name="T21" fmla="*/ 1141 h 1158"/>
                <a:gd name="T22" fmla="*/ 502 w 629"/>
                <a:gd name="T23" fmla="*/ 1152 h 1158"/>
                <a:gd name="T24" fmla="*/ 478 w 629"/>
                <a:gd name="T25" fmla="*/ 1157 h 1158"/>
                <a:gd name="T26" fmla="*/ 455 w 629"/>
                <a:gd name="T27" fmla="*/ 1158 h 1158"/>
                <a:gd name="T28" fmla="*/ 426 w 629"/>
                <a:gd name="T29" fmla="*/ 1156 h 1158"/>
                <a:gd name="T30" fmla="*/ 400 w 629"/>
                <a:gd name="T31" fmla="*/ 1150 h 1158"/>
                <a:gd name="T32" fmla="*/ 374 w 629"/>
                <a:gd name="T33" fmla="*/ 1138 h 1158"/>
                <a:gd name="T34" fmla="*/ 350 w 629"/>
                <a:gd name="T35" fmla="*/ 1123 h 1158"/>
                <a:gd name="T36" fmla="*/ 330 w 629"/>
                <a:gd name="T37" fmla="*/ 1105 h 1158"/>
                <a:gd name="T38" fmla="*/ 312 w 629"/>
                <a:gd name="T39" fmla="*/ 1083 h 1158"/>
                <a:gd name="T40" fmla="*/ 297 w 629"/>
                <a:gd name="T41" fmla="*/ 1059 h 1158"/>
                <a:gd name="T42" fmla="*/ 287 w 629"/>
                <a:gd name="T43" fmla="*/ 1031 h 1158"/>
                <a:gd name="T44" fmla="*/ 0 w 629"/>
                <a:gd name="T4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9" h="1158">
                  <a:moveTo>
                    <a:pt x="0" y="0"/>
                  </a:moveTo>
                  <a:lnTo>
                    <a:pt x="616" y="910"/>
                  </a:lnTo>
                  <a:lnTo>
                    <a:pt x="624" y="937"/>
                  </a:lnTo>
                  <a:lnTo>
                    <a:pt x="629" y="968"/>
                  </a:lnTo>
                  <a:lnTo>
                    <a:pt x="629" y="999"/>
                  </a:lnTo>
                  <a:lnTo>
                    <a:pt x="624" y="1029"/>
                  </a:lnTo>
                  <a:lnTo>
                    <a:pt x="614" y="1056"/>
                  </a:lnTo>
                  <a:lnTo>
                    <a:pt x="599" y="1083"/>
                  </a:lnTo>
                  <a:lnTo>
                    <a:pt x="580" y="1105"/>
                  </a:lnTo>
                  <a:lnTo>
                    <a:pt x="558" y="1125"/>
                  </a:lnTo>
                  <a:lnTo>
                    <a:pt x="531" y="1141"/>
                  </a:lnTo>
                  <a:lnTo>
                    <a:pt x="502" y="1152"/>
                  </a:lnTo>
                  <a:lnTo>
                    <a:pt x="478" y="1157"/>
                  </a:lnTo>
                  <a:lnTo>
                    <a:pt x="455" y="1158"/>
                  </a:lnTo>
                  <a:lnTo>
                    <a:pt x="426" y="1156"/>
                  </a:lnTo>
                  <a:lnTo>
                    <a:pt x="400" y="1150"/>
                  </a:lnTo>
                  <a:lnTo>
                    <a:pt x="374" y="1138"/>
                  </a:lnTo>
                  <a:lnTo>
                    <a:pt x="350" y="1123"/>
                  </a:lnTo>
                  <a:lnTo>
                    <a:pt x="330" y="1105"/>
                  </a:lnTo>
                  <a:lnTo>
                    <a:pt x="312" y="1083"/>
                  </a:lnTo>
                  <a:lnTo>
                    <a:pt x="297" y="1059"/>
                  </a:lnTo>
                  <a:lnTo>
                    <a:pt x="287" y="10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9" name="Freeform 65"/>
            <p:cNvSpPr>
              <a:spLocks/>
            </p:cNvSpPr>
            <p:nvPr/>
          </p:nvSpPr>
          <p:spPr bwMode="auto">
            <a:xfrm>
              <a:off x="4459" y="1222"/>
              <a:ext cx="72" cy="228"/>
            </a:xfrm>
            <a:custGeom>
              <a:avLst/>
              <a:gdLst>
                <a:gd name="T0" fmla="*/ 115 w 506"/>
                <a:gd name="T1" fmla="*/ 0 h 1590"/>
                <a:gd name="T2" fmla="*/ 306 w 506"/>
                <a:gd name="T3" fmla="*/ 190 h 1590"/>
                <a:gd name="T4" fmla="*/ 333 w 506"/>
                <a:gd name="T5" fmla="*/ 213 h 1590"/>
                <a:gd name="T6" fmla="*/ 362 w 506"/>
                <a:gd name="T7" fmla="*/ 231 h 1590"/>
                <a:gd name="T8" fmla="*/ 392 w 506"/>
                <a:gd name="T9" fmla="*/ 244 h 1590"/>
                <a:gd name="T10" fmla="*/ 425 w 506"/>
                <a:gd name="T11" fmla="*/ 254 h 1590"/>
                <a:gd name="T12" fmla="*/ 506 w 506"/>
                <a:gd name="T13" fmla="*/ 374 h 1590"/>
                <a:gd name="T14" fmla="*/ 447 w 506"/>
                <a:gd name="T15" fmla="*/ 374 h 1590"/>
                <a:gd name="T16" fmla="*/ 349 w 506"/>
                <a:gd name="T17" fmla="*/ 1432 h 1590"/>
                <a:gd name="T18" fmla="*/ 342 w 506"/>
                <a:gd name="T19" fmla="*/ 1465 h 1590"/>
                <a:gd name="T20" fmla="*/ 331 w 506"/>
                <a:gd name="T21" fmla="*/ 1495 h 1590"/>
                <a:gd name="T22" fmla="*/ 314 w 506"/>
                <a:gd name="T23" fmla="*/ 1522 h 1590"/>
                <a:gd name="T24" fmla="*/ 291 w 506"/>
                <a:gd name="T25" fmla="*/ 1546 h 1590"/>
                <a:gd name="T26" fmla="*/ 267 w 506"/>
                <a:gd name="T27" fmla="*/ 1565 h 1590"/>
                <a:gd name="T28" fmla="*/ 238 w 506"/>
                <a:gd name="T29" fmla="*/ 1579 h 1590"/>
                <a:gd name="T30" fmla="*/ 208 w 506"/>
                <a:gd name="T31" fmla="*/ 1587 h 1590"/>
                <a:gd name="T32" fmla="*/ 175 w 506"/>
                <a:gd name="T33" fmla="*/ 1590 h 1590"/>
                <a:gd name="T34" fmla="*/ 159 w 506"/>
                <a:gd name="T35" fmla="*/ 1590 h 1590"/>
                <a:gd name="T36" fmla="*/ 127 w 506"/>
                <a:gd name="T37" fmla="*/ 1584 h 1590"/>
                <a:gd name="T38" fmla="*/ 98 w 506"/>
                <a:gd name="T39" fmla="*/ 1573 h 1590"/>
                <a:gd name="T40" fmla="*/ 73 w 506"/>
                <a:gd name="T41" fmla="*/ 1559 h 1590"/>
                <a:gd name="T42" fmla="*/ 50 w 506"/>
                <a:gd name="T43" fmla="*/ 1538 h 1590"/>
                <a:gd name="T44" fmla="*/ 31 w 506"/>
                <a:gd name="T45" fmla="*/ 1516 h 1590"/>
                <a:gd name="T46" fmla="*/ 16 w 506"/>
                <a:gd name="T47" fmla="*/ 1489 h 1590"/>
                <a:gd name="T48" fmla="*/ 6 w 506"/>
                <a:gd name="T49" fmla="*/ 1462 h 1590"/>
                <a:gd name="T50" fmla="*/ 0 w 506"/>
                <a:gd name="T51" fmla="*/ 1431 h 1590"/>
                <a:gd name="T52" fmla="*/ 0 w 506"/>
                <a:gd name="T53" fmla="*/ 1400 h 1590"/>
                <a:gd name="T54" fmla="*/ 115 w 506"/>
                <a:gd name="T55" fmla="*/ 166 h 1590"/>
                <a:gd name="T56" fmla="*/ 115 w 506"/>
                <a:gd name="T57" fmla="*/ 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6" h="1590">
                  <a:moveTo>
                    <a:pt x="115" y="0"/>
                  </a:moveTo>
                  <a:lnTo>
                    <a:pt x="306" y="190"/>
                  </a:lnTo>
                  <a:lnTo>
                    <a:pt x="333" y="213"/>
                  </a:lnTo>
                  <a:lnTo>
                    <a:pt x="362" y="231"/>
                  </a:lnTo>
                  <a:lnTo>
                    <a:pt x="392" y="244"/>
                  </a:lnTo>
                  <a:lnTo>
                    <a:pt x="425" y="254"/>
                  </a:lnTo>
                  <a:lnTo>
                    <a:pt x="506" y="374"/>
                  </a:lnTo>
                  <a:lnTo>
                    <a:pt x="447" y="374"/>
                  </a:lnTo>
                  <a:lnTo>
                    <a:pt x="349" y="1432"/>
                  </a:lnTo>
                  <a:lnTo>
                    <a:pt x="342" y="1465"/>
                  </a:lnTo>
                  <a:lnTo>
                    <a:pt x="331" y="1495"/>
                  </a:lnTo>
                  <a:lnTo>
                    <a:pt x="314" y="1522"/>
                  </a:lnTo>
                  <a:lnTo>
                    <a:pt x="291" y="1546"/>
                  </a:lnTo>
                  <a:lnTo>
                    <a:pt x="267" y="1565"/>
                  </a:lnTo>
                  <a:lnTo>
                    <a:pt x="238" y="1579"/>
                  </a:lnTo>
                  <a:lnTo>
                    <a:pt x="208" y="1587"/>
                  </a:lnTo>
                  <a:lnTo>
                    <a:pt x="175" y="1590"/>
                  </a:lnTo>
                  <a:lnTo>
                    <a:pt x="159" y="1590"/>
                  </a:lnTo>
                  <a:lnTo>
                    <a:pt x="127" y="1584"/>
                  </a:lnTo>
                  <a:lnTo>
                    <a:pt x="98" y="1573"/>
                  </a:lnTo>
                  <a:lnTo>
                    <a:pt x="73" y="1559"/>
                  </a:lnTo>
                  <a:lnTo>
                    <a:pt x="50" y="1538"/>
                  </a:lnTo>
                  <a:lnTo>
                    <a:pt x="31" y="1516"/>
                  </a:lnTo>
                  <a:lnTo>
                    <a:pt x="16" y="1489"/>
                  </a:lnTo>
                  <a:lnTo>
                    <a:pt x="6" y="1462"/>
                  </a:lnTo>
                  <a:lnTo>
                    <a:pt x="0" y="1431"/>
                  </a:lnTo>
                  <a:lnTo>
                    <a:pt x="0" y="1400"/>
                  </a:lnTo>
                  <a:lnTo>
                    <a:pt x="115" y="16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0" name="Freeform 66"/>
            <p:cNvSpPr>
              <a:spLocks/>
            </p:cNvSpPr>
            <p:nvPr/>
          </p:nvSpPr>
          <p:spPr bwMode="auto">
            <a:xfrm>
              <a:off x="4478" y="950"/>
              <a:ext cx="97" cy="98"/>
            </a:xfrm>
            <a:custGeom>
              <a:avLst/>
              <a:gdLst>
                <a:gd name="T0" fmla="*/ 341 w 681"/>
                <a:gd name="T1" fmla="*/ 0 h 681"/>
                <a:gd name="T2" fmla="*/ 387 w 681"/>
                <a:gd name="T3" fmla="*/ 3 h 681"/>
                <a:gd name="T4" fmla="*/ 431 w 681"/>
                <a:gd name="T5" fmla="*/ 12 h 681"/>
                <a:gd name="T6" fmla="*/ 474 w 681"/>
                <a:gd name="T7" fmla="*/ 27 h 681"/>
                <a:gd name="T8" fmla="*/ 513 w 681"/>
                <a:gd name="T9" fmla="*/ 47 h 681"/>
                <a:gd name="T10" fmla="*/ 549 w 681"/>
                <a:gd name="T11" fmla="*/ 71 h 681"/>
                <a:gd name="T12" fmla="*/ 581 w 681"/>
                <a:gd name="T13" fmla="*/ 100 h 681"/>
                <a:gd name="T14" fmla="*/ 611 w 681"/>
                <a:gd name="T15" fmla="*/ 133 h 681"/>
                <a:gd name="T16" fmla="*/ 635 w 681"/>
                <a:gd name="T17" fmla="*/ 169 h 681"/>
                <a:gd name="T18" fmla="*/ 654 w 681"/>
                <a:gd name="T19" fmla="*/ 208 h 681"/>
                <a:gd name="T20" fmla="*/ 669 w 681"/>
                <a:gd name="T21" fmla="*/ 250 h 681"/>
                <a:gd name="T22" fmla="*/ 678 w 681"/>
                <a:gd name="T23" fmla="*/ 295 h 681"/>
                <a:gd name="T24" fmla="*/ 681 w 681"/>
                <a:gd name="T25" fmla="*/ 341 h 681"/>
                <a:gd name="T26" fmla="*/ 678 w 681"/>
                <a:gd name="T27" fmla="*/ 387 h 681"/>
                <a:gd name="T28" fmla="*/ 669 w 681"/>
                <a:gd name="T29" fmla="*/ 432 h 681"/>
                <a:gd name="T30" fmla="*/ 654 w 681"/>
                <a:gd name="T31" fmla="*/ 474 h 681"/>
                <a:gd name="T32" fmla="*/ 635 w 681"/>
                <a:gd name="T33" fmla="*/ 513 h 681"/>
                <a:gd name="T34" fmla="*/ 611 w 681"/>
                <a:gd name="T35" fmla="*/ 550 h 681"/>
                <a:gd name="T36" fmla="*/ 581 w 681"/>
                <a:gd name="T37" fmla="*/ 582 h 681"/>
                <a:gd name="T38" fmla="*/ 549 w 681"/>
                <a:gd name="T39" fmla="*/ 611 h 681"/>
                <a:gd name="T40" fmla="*/ 513 w 681"/>
                <a:gd name="T41" fmla="*/ 636 h 681"/>
                <a:gd name="T42" fmla="*/ 474 w 681"/>
                <a:gd name="T43" fmla="*/ 655 h 681"/>
                <a:gd name="T44" fmla="*/ 431 w 681"/>
                <a:gd name="T45" fmla="*/ 670 h 681"/>
                <a:gd name="T46" fmla="*/ 387 w 681"/>
                <a:gd name="T47" fmla="*/ 678 h 681"/>
                <a:gd name="T48" fmla="*/ 341 w 681"/>
                <a:gd name="T49" fmla="*/ 681 h 681"/>
                <a:gd name="T50" fmla="*/ 294 w 681"/>
                <a:gd name="T51" fmla="*/ 678 h 681"/>
                <a:gd name="T52" fmla="*/ 251 w 681"/>
                <a:gd name="T53" fmla="*/ 670 h 681"/>
                <a:gd name="T54" fmla="*/ 208 w 681"/>
                <a:gd name="T55" fmla="*/ 655 h 681"/>
                <a:gd name="T56" fmla="*/ 169 w 681"/>
                <a:gd name="T57" fmla="*/ 636 h 681"/>
                <a:gd name="T58" fmla="*/ 133 w 681"/>
                <a:gd name="T59" fmla="*/ 611 h 681"/>
                <a:gd name="T60" fmla="*/ 100 w 681"/>
                <a:gd name="T61" fmla="*/ 582 h 681"/>
                <a:gd name="T62" fmla="*/ 71 w 681"/>
                <a:gd name="T63" fmla="*/ 550 h 681"/>
                <a:gd name="T64" fmla="*/ 47 w 681"/>
                <a:gd name="T65" fmla="*/ 513 h 681"/>
                <a:gd name="T66" fmla="*/ 27 w 681"/>
                <a:gd name="T67" fmla="*/ 474 h 681"/>
                <a:gd name="T68" fmla="*/ 12 w 681"/>
                <a:gd name="T69" fmla="*/ 432 h 681"/>
                <a:gd name="T70" fmla="*/ 3 w 681"/>
                <a:gd name="T71" fmla="*/ 387 h 681"/>
                <a:gd name="T72" fmla="*/ 0 w 681"/>
                <a:gd name="T73" fmla="*/ 341 h 681"/>
                <a:gd name="T74" fmla="*/ 3 w 681"/>
                <a:gd name="T75" fmla="*/ 295 h 681"/>
                <a:gd name="T76" fmla="*/ 12 w 681"/>
                <a:gd name="T77" fmla="*/ 250 h 681"/>
                <a:gd name="T78" fmla="*/ 27 w 681"/>
                <a:gd name="T79" fmla="*/ 208 h 681"/>
                <a:gd name="T80" fmla="*/ 47 w 681"/>
                <a:gd name="T81" fmla="*/ 169 h 681"/>
                <a:gd name="T82" fmla="*/ 71 w 681"/>
                <a:gd name="T83" fmla="*/ 133 h 681"/>
                <a:gd name="T84" fmla="*/ 100 w 681"/>
                <a:gd name="T85" fmla="*/ 100 h 681"/>
                <a:gd name="T86" fmla="*/ 133 w 681"/>
                <a:gd name="T87" fmla="*/ 71 h 681"/>
                <a:gd name="T88" fmla="*/ 169 w 681"/>
                <a:gd name="T89" fmla="*/ 47 h 681"/>
                <a:gd name="T90" fmla="*/ 208 w 681"/>
                <a:gd name="T91" fmla="*/ 27 h 681"/>
                <a:gd name="T92" fmla="*/ 251 w 681"/>
                <a:gd name="T93" fmla="*/ 12 h 681"/>
                <a:gd name="T94" fmla="*/ 294 w 681"/>
                <a:gd name="T95" fmla="*/ 3 h 681"/>
                <a:gd name="T96" fmla="*/ 341 w 681"/>
                <a:gd name="T97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1" h="681">
                  <a:moveTo>
                    <a:pt x="341" y="0"/>
                  </a:moveTo>
                  <a:lnTo>
                    <a:pt x="387" y="3"/>
                  </a:lnTo>
                  <a:lnTo>
                    <a:pt x="431" y="12"/>
                  </a:lnTo>
                  <a:lnTo>
                    <a:pt x="474" y="27"/>
                  </a:lnTo>
                  <a:lnTo>
                    <a:pt x="513" y="47"/>
                  </a:lnTo>
                  <a:lnTo>
                    <a:pt x="549" y="71"/>
                  </a:lnTo>
                  <a:lnTo>
                    <a:pt x="581" y="100"/>
                  </a:lnTo>
                  <a:lnTo>
                    <a:pt x="611" y="133"/>
                  </a:lnTo>
                  <a:lnTo>
                    <a:pt x="635" y="169"/>
                  </a:lnTo>
                  <a:lnTo>
                    <a:pt x="654" y="208"/>
                  </a:lnTo>
                  <a:lnTo>
                    <a:pt x="669" y="250"/>
                  </a:lnTo>
                  <a:lnTo>
                    <a:pt x="678" y="295"/>
                  </a:lnTo>
                  <a:lnTo>
                    <a:pt x="681" y="341"/>
                  </a:lnTo>
                  <a:lnTo>
                    <a:pt x="678" y="387"/>
                  </a:lnTo>
                  <a:lnTo>
                    <a:pt x="669" y="432"/>
                  </a:lnTo>
                  <a:lnTo>
                    <a:pt x="654" y="474"/>
                  </a:lnTo>
                  <a:lnTo>
                    <a:pt x="635" y="513"/>
                  </a:lnTo>
                  <a:lnTo>
                    <a:pt x="611" y="550"/>
                  </a:lnTo>
                  <a:lnTo>
                    <a:pt x="581" y="582"/>
                  </a:lnTo>
                  <a:lnTo>
                    <a:pt x="549" y="611"/>
                  </a:lnTo>
                  <a:lnTo>
                    <a:pt x="513" y="636"/>
                  </a:lnTo>
                  <a:lnTo>
                    <a:pt x="474" y="655"/>
                  </a:lnTo>
                  <a:lnTo>
                    <a:pt x="431" y="670"/>
                  </a:lnTo>
                  <a:lnTo>
                    <a:pt x="387" y="678"/>
                  </a:lnTo>
                  <a:lnTo>
                    <a:pt x="341" y="681"/>
                  </a:lnTo>
                  <a:lnTo>
                    <a:pt x="294" y="678"/>
                  </a:lnTo>
                  <a:lnTo>
                    <a:pt x="251" y="670"/>
                  </a:lnTo>
                  <a:lnTo>
                    <a:pt x="208" y="655"/>
                  </a:lnTo>
                  <a:lnTo>
                    <a:pt x="169" y="636"/>
                  </a:lnTo>
                  <a:lnTo>
                    <a:pt x="133" y="611"/>
                  </a:lnTo>
                  <a:lnTo>
                    <a:pt x="100" y="582"/>
                  </a:lnTo>
                  <a:lnTo>
                    <a:pt x="71" y="550"/>
                  </a:lnTo>
                  <a:lnTo>
                    <a:pt x="47" y="513"/>
                  </a:lnTo>
                  <a:lnTo>
                    <a:pt x="27" y="474"/>
                  </a:lnTo>
                  <a:lnTo>
                    <a:pt x="12" y="432"/>
                  </a:lnTo>
                  <a:lnTo>
                    <a:pt x="3" y="387"/>
                  </a:lnTo>
                  <a:lnTo>
                    <a:pt x="0" y="341"/>
                  </a:lnTo>
                  <a:lnTo>
                    <a:pt x="3" y="295"/>
                  </a:lnTo>
                  <a:lnTo>
                    <a:pt x="12" y="250"/>
                  </a:lnTo>
                  <a:lnTo>
                    <a:pt x="27" y="208"/>
                  </a:lnTo>
                  <a:lnTo>
                    <a:pt x="47" y="169"/>
                  </a:lnTo>
                  <a:lnTo>
                    <a:pt x="71" y="133"/>
                  </a:lnTo>
                  <a:lnTo>
                    <a:pt x="100" y="100"/>
                  </a:lnTo>
                  <a:lnTo>
                    <a:pt x="133" y="71"/>
                  </a:lnTo>
                  <a:lnTo>
                    <a:pt x="169" y="47"/>
                  </a:lnTo>
                  <a:lnTo>
                    <a:pt x="208" y="27"/>
                  </a:lnTo>
                  <a:lnTo>
                    <a:pt x="251" y="12"/>
                  </a:lnTo>
                  <a:lnTo>
                    <a:pt x="294" y="3"/>
                  </a:lnTo>
                  <a:lnTo>
                    <a:pt x="3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1" name="Freeform 67"/>
            <p:cNvSpPr>
              <a:spLocks/>
            </p:cNvSpPr>
            <p:nvPr/>
          </p:nvSpPr>
          <p:spPr bwMode="auto">
            <a:xfrm>
              <a:off x="4446" y="1057"/>
              <a:ext cx="232" cy="384"/>
            </a:xfrm>
            <a:custGeom>
              <a:avLst/>
              <a:gdLst>
                <a:gd name="T0" fmla="*/ 627 w 1624"/>
                <a:gd name="T1" fmla="*/ 0 h 2690"/>
                <a:gd name="T2" fmla="*/ 711 w 1624"/>
                <a:gd name="T3" fmla="*/ 13 h 2690"/>
                <a:gd name="T4" fmla="*/ 786 w 1624"/>
                <a:gd name="T5" fmla="*/ 48 h 2690"/>
                <a:gd name="T6" fmla="*/ 848 w 1624"/>
                <a:gd name="T7" fmla="*/ 101 h 2690"/>
                <a:gd name="T8" fmla="*/ 892 w 1624"/>
                <a:gd name="T9" fmla="*/ 170 h 2690"/>
                <a:gd name="T10" fmla="*/ 917 w 1624"/>
                <a:gd name="T11" fmla="*/ 250 h 2690"/>
                <a:gd name="T12" fmla="*/ 920 w 1624"/>
                <a:gd name="T13" fmla="*/ 549 h 2690"/>
                <a:gd name="T14" fmla="*/ 1263 w 1624"/>
                <a:gd name="T15" fmla="*/ 820 h 2690"/>
                <a:gd name="T16" fmla="*/ 1164 w 1624"/>
                <a:gd name="T17" fmla="*/ 1055 h 2690"/>
                <a:gd name="T18" fmla="*/ 1156 w 1624"/>
                <a:gd name="T19" fmla="*/ 1102 h 2690"/>
                <a:gd name="T20" fmla="*/ 920 w 1624"/>
                <a:gd name="T21" fmla="*/ 1293 h 2690"/>
                <a:gd name="T22" fmla="*/ 920 w 1624"/>
                <a:gd name="T23" fmla="*/ 1380 h 2690"/>
                <a:gd name="T24" fmla="*/ 795 w 1624"/>
                <a:gd name="T25" fmla="*/ 1164 h 2690"/>
                <a:gd name="T26" fmla="*/ 782 w 1624"/>
                <a:gd name="T27" fmla="*/ 1100 h 2690"/>
                <a:gd name="T28" fmla="*/ 751 w 1624"/>
                <a:gd name="T29" fmla="*/ 1043 h 2690"/>
                <a:gd name="T30" fmla="*/ 406 w 1624"/>
                <a:gd name="T31" fmla="*/ 695 h 2690"/>
                <a:gd name="T32" fmla="*/ 328 w 1624"/>
                <a:gd name="T33" fmla="*/ 741 h 2690"/>
                <a:gd name="T34" fmla="*/ 683 w 1624"/>
                <a:gd name="T35" fmla="*/ 1098 h 2690"/>
                <a:gd name="T36" fmla="*/ 703 w 1624"/>
                <a:gd name="T37" fmla="*/ 1143 h 2690"/>
                <a:gd name="T38" fmla="*/ 706 w 1624"/>
                <a:gd name="T39" fmla="*/ 1192 h 2690"/>
                <a:gd name="T40" fmla="*/ 761 w 1624"/>
                <a:gd name="T41" fmla="*/ 1303 h 2690"/>
                <a:gd name="T42" fmla="*/ 1619 w 1624"/>
                <a:gd name="T43" fmla="*/ 2571 h 2690"/>
                <a:gd name="T44" fmla="*/ 1624 w 1624"/>
                <a:gd name="T45" fmla="*/ 2609 h 2690"/>
                <a:gd name="T46" fmla="*/ 1612 w 1624"/>
                <a:gd name="T47" fmla="*/ 2646 h 2690"/>
                <a:gd name="T48" fmla="*/ 1586 w 1624"/>
                <a:gd name="T49" fmla="*/ 2675 h 2690"/>
                <a:gd name="T50" fmla="*/ 1554 w 1624"/>
                <a:gd name="T51" fmla="*/ 2689 h 2690"/>
                <a:gd name="T52" fmla="*/ 1516 w 1624"/>
                <a:gd name="T53" fmla="*/ 2688 h 2690"/>
                <a:gd name="T54" fmla="*/ 1478 w 1624"/>
                <a:gd name="T55" fmla="*/ 2668 h 2690"/>
                <a:gd name="T56" fmla="*/ 621 w 1624"/>
                <a:gd name="T57" fmla="*/ 1406 h 2690"/>
                <a:gd name="T58" fmla="*/ 545 w 1624"/>
                <a:gd name="T59" fmla="*/ 1326 h 2690"/>
                <a:gd name="T60" fmla="*/ 500 w 1624"/>
                <a:gd name="T61" fmla="*/ 1312 h 2690"/>
                <a:gd name="T62" fmla="*/ 461 w 1624"/>
                <a:gd name="T63" fmla="*/ 1285 h 2690"/>
                <a:gd name="T64" fmla="*/ 25 w 1624"/>
                <a:gd name="T65" fmla="*/ 847 h 2690"/>
                <a:gd name="T66" fmla="*/ 4 w 1624"/>
                <a:gd name="T67" fmla="*/ 798 h 2690"/>
                <a:gd name="T68" fmla="*/ 2 w 1624"/>
                <a:gd name="T69" fmla="*/ 745 h 2690"/>
                <a:gd name="T70" fmla="*/ 20 w 1624"/>
                <a:gd name="T71" fmla="*/ 693 h 2690"/>
                <a:gd name="T72" fmla="*/ 208 w 1624"/>
                <a:gd name="T73" fmla="*/ 294 h 2690"/>
                <a:gd name="T74" fmla="*/ 220 w 1624"/>
                <a:gd name="T75" fmla="*/ 209 h 2690"/>
                <a:gd name="T76" fmla="*/ 255 w 1624"/>
                <a:gd name="T77" fmla="*/ 134 h 2690"/>
                <a:gd name="T78" fmla="*/ 309 w 1624"/>
                <a:gd name="T79" fmla="*/ 73 h 2690"/>
                <a:gd name="T80" fmla="*/ 377 w 1624"/>
                <a:gd name="T81" fmla="*/ 28 h 2690"/>
                <a:gd name="T82" fmla="*/ 458 w 1624"/>
                <a:gd name="T83" fmla="*/ 3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4" h="2690">
                  <a:moveTo>
                    <a:pt x="501" y="0"/>
                  </a:moveTo>
                  <a:lnTo>
                    <a:pt x="627" y="0"/>
                  </a:lnTo>
                  <a:lnTo>
                    <a:pt x="670" y="3"/>
                  </a:lnTo>
                  <a:lnTo>
                    <a:pt x="711" y="13"/>
                  </a:lnTo>
                  <a:lnTo>
                    <a:pt x="750" y="28"/>
                  </a:lnTo>
                  <a:lnTo>
                    <a:pt x="786" y="48"/>
                  </a:lnTo>
                  <a:lnTo>
                    <a:pt x="819" y="73"/>
                  </a:lnTo>
                  <a:lnTo>
                    <a:pt x="848" y="101"/>
                  </a:lnTo>
                  <a:lnTo>
                    <a:pt x="872" y="134"/>
                  </a:lnTo>
                  <a:lnTo>
                    <a:pt x="892" y="170"/>
                  </a:lnTo>
                  <a:lnTo>
                    <a:pt x="907" y="209"/>
                  </a:lnTo>
                  <a:lnTo>
                    <a:pt x="917" y="250"/>
                  </a:lnTo>
                  <a:lnTo>
                    <a:pt x="920" y="294"/>
                  </a:lnTo>
                  <a:lnTo>
                    <a:pt x="920" y="549"/>
                  </a:lnTo>
                  <a:lnTo>
                    <a:pt x="932" y="576"/>
                  </a:lnTo>
                  <a:lnTo>
                    <a:pt x="1263" y="820"/>
                  </a:lnTo>
                  <a:lnTo>
                    <a:pt x="1173" y="1031"/>
                  </a:lnTo>
                  <a:lnTo>
                    <a:pt x="1164" y="1055"/>
                  </a:lnTo>
                  <a:lnTo>
                    <a:pt x="1159" y="1079"/>
                  </a:lnTo>
                  <a:lnTo>
                    <a:pt x="1156" y="1102"/>
                  </a:lnTo>
                  <a:lnTo>
                    <a:pt x="920" y="928"/>
                  </a:lnTo>
                  <a:lnTo>
                    <a:pt x="920" y="1293"/>
                  </a:lnTo>
                  <a:lnTo>
                    <a:pt x="961" y="1440"/>
                  </a:lnTo>
                  <a:lnTo>
                    <a:pt x="920" y="1380"/>
                  </a:lnTo>
                  <a:lnTo>
                    <a:pt x="795" y="1196"/>
                  </a:lnTo>
                  <a:lnTo>
                    <a:pt x="795" y="1164"/>
                  </a:lnTo>
                  <a:lnTo>
                    <a:pt x="790" y="1132"/>
                  </a:lnTo>
                  <a:lnTo>
                    <a:pt x="782" y="1100"/>
                  </a:lnTo>
                  <a:lnTo>
                    <a:pt x="768" y="1070"/>
                  </a:lnTo>
                  <a:lnTo>
                    <a:pt x="751" y="1043"/>
                  </a:lnTo>
                  <a:lnTo>
                    <a:pt x="729" y="1016"/>
                  </a:lnTo>
                  <a:lnTo>
                    <a:pt x="406" y="695"/>
                  </a:lnTo>
                  <a:lnTo>
                    <a:pt x="465" y="501"/>
                  </a:lnTo>
                  <a:lnTo>
                    <a:pt x="328" y="741"/>
                  </a:lnTo>
                  <a:lnTo>
                    <a:pt x="666" y="1078"/>
                  </a:lnTo>
                  <a:lnTo>
                    <a:pt x="683" y="1098"/>
                  </a:lnTo>
                  <a:lnTo>
                    <a:pt x="695" y="1119"/>
                  </a:lnTo>
                  <a:lnTo>
                    <a:pt x="703" y="1143"/>
                  </a:lnTo>
                  <a:lnTo>
                    <a:pt x="706" y="1167"/>
                  </a:lnTo>
                  <a:lnTo>
                    <a:pt x="706" y="1192"/>
                  </a:lnTo>
                  <a:lnTo>
                    <a:pt x="703" y="1215"/>
                  </a:lnTo>
                  <a:lnTo>
                    <a:pt x="761" y="1303"/>
                  </a:lnTo>
                  <a:lnTo>
                    <a:pt x="1609" y="2554"/>
                  </a:lnTo>
                  <a:lnTo>
                    <a:pt x="1619" y="2571"/>
                  </a:lnTo>
                  <a:lnTo>
                    <a:pt x="1623" y="2590"/>
                  </a:lnTo>
                  <a:lnTo>
                    <a:pt x="1624" y="2609"/>
                  </a:lnTo>
                  <a:lnTo>
                    <a:pt x="1620" y="2628"/>
                  </a:lnTo>
                  <a:lnTo>
                    <a:pt x="1612" y="2646"/>
                  </a:lnTo>
                  <a:lnTo>
                    <a:pt x="1601" y="2662"/>
                  </a:lnTo>
                  <a:lnTo>
                    <a:pt x="1586" y="2675"/>
                  </a:lnTo>
                  <a:lnTo>
                    <a:pt x="1570" y="2684"/>
                  </a:lnTo>
                  <a:lnTo>
                    <a:pt x="1554" y="2689"/>
                  </a:lnTo>
                  <a:lnTo>
                    <a:pt x="1537" y="2690"/>
                  </a:lnTo>
                  <a:lnTo>
                    <a:pt x="1516" y="2688"/>
                  </a:lnTo>
                  <a:lnTo>
                    <a:pt x="1496" y="2680"/>
                  </a:lnTo>
                  <a:lnTo>
                    <a:pt x="1478" y="2668"/>
                  </a:lnTo>
                  <a:lnTo>
                    <a:pt x="1465" y="2652"/>
                  </a:lnTo>
                  <a:lnTo>
                    <a:pt x="621" y="1406"/>
                  </a:lnTo>
                  <a:lnTo>
                    <a:pt x="567" y="1328"/>
                  </a:lnTo>
                  <a:lnTo>
                    <a:pt x="545" y="1326"/>
                  </a:lnTo>
                  <a:lnTo>
                    <a:pt x="521" y="1320"/>
                  </a:lnTo>
                  <a:lnTo>
                    <a:pt x="500" y="1312"/>
                  </a:lnTo>
                  <a:lnTo>
                    <a:pt x="479" y="1300"/>
                  </a:lnTo>
                  <a:lnTo>
                    <a:pt x="461" y="1285"/>
                  </a:lnTo>
                  <a:lnTo>
                    <a:pt x="43" y="869"/>
                  </a:lnTo>
                  <a:lnTo>
                    <a:pt x="25" y="847"/>
                  </a:lnTo>
                  <a:lnTo>
                    <a:pt x="13" y="824"/>
                  </a:lnTo>
                  <a:lnTo>
                    <a:pt x="4" y="798"/>
                  </a:lnTo>
                  <a:lnTo>
                    <a:pt x="0" y="772"/>
                  </a:lnTo>
                  <a:lnTo>
                    <a:pt x="2" y="745"/>
                  </a:lnTo>
                  <a:lnTo>
                    <a:pt x="8" y="719"/>
                  </a:lnTo>
                  <a:lnTo>
                    <a:pt x="20" y="693"/>
                  </a:lnTo>
                  <a:lnTo>
                    <a:pt x="208" y="365"/>
                  </a:lnTo>
                  <a:lnTo>
                    <a:pt x="208" y="294"/>
                  </a:lnTo>
                  <a:lnTo>
                    <a:pt x="211" y="250"/>
                  </a:lnTo>
                  <a:lnTo>
                    <a:pt x="220" y="209"/>
                  </a:lnTo>
                  <a:lnTo>
                    <a:pt x="235" y="170"/>
                  </a:lnTo>
                  <a:lnTo>
                    <a:pt x="255" y="134"/>
                  </a:lnTo>
                  <a:lnTo>
                    <a:pt x="279" y="101"/>
                  </a:lnTo>
                  <a:lnTo>
                    <a:pt x="309" y="73"/>
                  </a:lnTo>
                  <a:lnTo>
                    <a:pt x="341" y="48"/>
                  </a:lnTo>
                  <a:lnTo>
                    <a:pt x="377" y="28"/>
                  </a:lnTo>
                  <a:lnTo>
                    <a:pt x="416" y="13"/>
                  </a:lnTo>
                  <a:lnTo>
                    <a:pt x="458" y="3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2" name="Freeform 68"/>
            <p:cNvSpPr>
              <a:spLocks/>
            </p:cNvSpPr>
            <p:nvPr/>
          </p:nvSpPr>
          <p:spPr bwMode="auto">
            <a:xfrm>
              <a:off x="4623" y="1057"/>
              <a:ext cx="264" cy="393"/>
            </a:xfrm>
            <a:custGeom>
              <a:avLst/>
              <a:gdLst>
                <a:gd name="T0" fmla="*/ 972 w 1848"/>
                <a:gd name="T1" fmla="*/ 0 h 2747"/>
                <a:gd name="T2" fmla="*/ 1056 w 1848"/>
                <a:gd name="T3" fmla="*/ 13 h 2747"/>
                <a:gd name="T4" fmla="*/ 1132 w 1848"/>
                <a:gd name="T5" fmla="*/ 48 h 2747"/>
                <a:gd name="T6" fmla="*/ 1193 w 1848"/>
                <a:gd name="T7" fmla="*/ 101 h 2747"/>
                <a:gd name="T8" fmla="*/ 1238 w 1848"/>
                <a:gd name="T9" fmla="*/ 170 h 2747"/>
                <a:gd name="T10" fmla="*/ 1262 w 1848"/>
                <a:gd name="T11" fmla="*/ 250 h 2747"/>
                <a:gd name="T12" fmla="*/ 1266 w 1848"/>
                <a:gd name="T13" fmla="*/ 549 h 2747"/>
                <a:gd name="T14" fmla="*/ 1755 w 1848"/>
                <a:gd name="T15" fmla="*/ 745 h 2747"/>
                <a:gd name="T16" fmla="*/ 1799 w 1848"/>
                <a:gd name="T17" fmla="*/ 773 h 2747"/>
                <a:gd name="T18" fmla="*/ 1831 w 1848"/>
                <a:gd name="T19" fmla="*/ 812 h 2747"/>
                <a:gd name="T20" fmla="*/ 1847 w 1848"/>
                <a:gd name="T21" fmla="*/ 859 h 2747"/>
                <a:gd name="T22" fmla="*/ 1846 w 1848"/>
                <a:gd name="T23" fmla="*/ 909 h 2747"/>
                <a:gd name="T24" fmla="*/ 1826 w 1848"/>
                <a:gd name="T25" fmla="*/ 958 h 2747"/>
                <a:gd name="T26" fmla="*/ 1794 w 1848"/>
                <a:gd name="T27" fmla="*/ 995 h 2747"/>
                <a:gd name="T28" fmla="*/ 1751 w 1848"/>
                <a:gd name="T29" fmla="*/ 1019 h 2747"/>
                <a:gd name="T30" fmla="*/ 1702 w 1848"/>
                <a:gd name="T31" fmla="*/ 1027 h 2747"/>
                <a:gd name="T32" fmla="*/ 1649 w 1848"/>
                <a:gd name="T33" fmla="*/ 1017 h 2747"/>
                <a:gd name="T34" fmla="*/ 1266 w 1848"/>
                <a:gd name="T35" fmla="*/ 1293 h 2747"/>
                <a:gd name="T36" fmla="*/ 1614 w 1848"/>
                <a:gd name="T37" fmla="*/ 2557 h 2747"/>
                <a:gd name="T38" fmla="*/ 1609 w 1848"/>
                <a:gd name="T39" fmla="*/ 2618 h 2747"/>
                <a:gd name="T40" fmla="*/ 1584 w 1848"/>
                <a:gd name="T41" fmla="*/ 2672 h 2747"/>
                <a:gd name="T42" fmla="*/ 1543 w 1848"/>
                <a:gd name="T43" fmla="*/ 2714 h 2747"/>
                <a:gd name="T44" fmla="*/ 1487 w 1848"/>
                <a:gd name="T45" fmla="*/ 2741 h 2747"/>
                <a:gd name="T46" fmla="*/ 1440 w 1848"/>
                <a:gd name="T47" fmla="*/ 2747 h 2747"/>
                <a:gd name="T48" fmla="*/ 1385 w 1848"/>
                <a:gd name="T49" fmla="*/ 2739 h 2747"/>
                <a:gd name="T50" fmla="*/ 1335 w 1848"/>
                <a:gd name="T51" fmla="*/ 2712 h 2747"/>
                <a:gd name="T52" fmla="*/ 1296 w 1848"/>
                <a:gd name="T53" fmla="*/ 2672 h 2747"/>
                <a:gd name="T54" fmla="*/ 1272 w 1848"/>
                <a:gd name="T55" fmla="*/ 2620 h 2747"/>
                <a:gd name="T56" fmla="*/ 885 w 1848"/>
                <a:gd name="T57" fmla="*/ 1531 h 2747"/>
                <a:gd name="T58" fmla="*/ 781 w 1848"/>
                <a:gd name="T59" fmla="*/ 2622 h 2747"/>
                <a:gd name="T60" fmla="*/ 753 w 1848"/>
                <a:gd name="T61" fmla="*/ 2679 h 2747"/>
                <a:gd name="T62" fmla="*/ 706 w 1848"/>
                <a:gd name="T63" fmla="*/ 2722 h 2747"/>
                <a:gd name="T64" fmla="*/ 646 w 1848"/>
                <a:gd name="T65" fmla="*/ 2744 h 2747"/>
                <a:gd name="T66" fmla="*/ 598 w 1848"/>
                <a:gd name="T67" fmla="*/ 2747 h 2747"/>
                <a:gd name="T68" fmla="*/ 537 w 1848"/>
                <a:gd name="T69" fmla="*/ 2730 h 2747"/>
                <a:gd name="T70" fmla="*/ 489 w 1848"/>
                <a:gd name="T71" fmla="*/ 2695 h 2747"/>
                <a:gd name="T72" fmla="*/ 455 w 1848"/>
                <a:gd name="T73" fmla="*/ 2646 h 2747"/>
                <a:gd name="T74" fmla="*/ 439 w 1848"/>
                <a:gd name="T75" fmla="*/ 2588 h 2747"/>
                <a:gd name="T76" fmla="*/ 554 w 1848"/>
                <a:gd name="T77" fmla="*/ 1323 h 2747"/>
                <a:gd name="T78" fmla="*/ 598 w 1848"/>
                <a:gd name="T79" fmla="*/ 657 h 2747"/>
                <a:gd name="T80" fmla="*/ 506 w 1848"/>
                <a:gd name="T81" fmla="*/ 649 h 2747"/>
                <a:gd name="T82" fmla="*/ 267 w 1848"/>
                <a:gd name="T83" fmla="*/ 1202 h 2747"/>
                <a:gd name="T84" fmla="*/ 234 w 1848"/>
                <a:gd name="T85" fmla="*/ 1238 h 2747"/>
                <a:gd name="T86" fmla="*/ 192 w 1848"/>
                <a:gd name="T87" fmla="*/ 1261 h 2747"/>
                <a:gd name="T88" fmla="*/ 145 w 1848"/>
                <a:gd name="T89" fmla="*/ 1268 h 2747"/>
                <a:gd name="T90" fmla="*/ 88 w 1848"/>
                <a:gd name="T91" fmla="*/ 1256 h 2747"/>
                <a:gd name="T92" fmla="*/ 44 w 1848"/>
                <a:gd name="T93" fmla="*/ 1228 h 2747"/>
                <a:gd name="T94" fmla="*/ 14 w 1848"/>
                <a:gd name="T95" fmla="*/ 1188 h 2747"/>
                <a:gd name="T96" fmla="*/ 1 w 1848"/>
                <a:gd name="T97" fmla="*/ 1141 h 2747"/>
                <a:gd name="T98" fmla="*/ 3 w 1848"/>
                <a:gd name="T99" fmla="*/ 1091 h 2747"/>
                <a:gd name="T100" fmla="*/ 251 w 1848"/>
                <a:gd name="T101" fmla="*/ 504 h 2747"/>
                <a:gd name="T102" fmla="*/ 274 w 1848"/>
                <a:gd name="T103" fmla="*/ 468 h 2747"/>
                <a:gd name="T104" fmla="*/ 574 w 1848"/>
                <a:gd name="T105" fmla="*/ 199 h 2747"/>
                <a:gd name="T106" fmla="*/ 611 w 1848"/>
                <a:gd name="T107" fmla="*/ 129 h 2747"/>
                <a:gd name="T108" fmla="*/ 664 w 1848"/>
                <a:gd name="T109" fmla="*/ 70 h 2747"/>
                <a:gd name="T110" fmla="*/ 730 w 1848"/>
                <a:gd name="T111" fmla="*/ 28 h 2747"/>
                <a:gd name="T112" fmla="*/ 806 w 1848"/>
                <a:gd name="T113" fmla="*/ 3 h 2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48" h="2747">
                  <a:moveTo>
                    <a:pt x="847" y="0"/>
                  </a:moveTo>
                  <a:lnTo>
                    <a:pt x="972" y="0"/>
                  </a:lnTo>
                  <a:lnTo>
                    <a:pt x="1015" y="3"/>
                  </a:lnTo>
                  <a:lnTo>
                    <a:pt x="1056" y="13"/>
                  </a:lnTo>
                  <a:lnTo>
                    <a:pt x="1096" y="28"/>
                  </a:lnTo>
                  <a:lnTo>
                    <a:pt x="1132" y="48"/>
                  </a:lnTo>
                  <a:lnTo>
                    <a:pt x="1165" y="73"/>
                  </a:lnTo>
                  <a:lnTo>
                    <a:pt x="1193" y="101"/>
                  </a:lnTo>
                  <a:lnTo>
                    <a:pt x="1218" y="134"/>
                  </a:lnTo>
                  <a:lnTo>
                    <a:pt x="1238" y="170"/>
                  </a:lnTo>
                  <a:lnTo>
                    <a:pt x="1253" y="209"/>
                  </a:lnTo>
                  <a:lnTo>
                    <a:pt x="1262" y="250"/>
                  </a:lnTo>
                  <a:lnTo>
                    <a:pt x="1266" y="294"/>
                  </a:lnTo>
                  <a:lnTo>
                    <a:pt x="1266" y="549"/>
                  </a:lnTo>
                  <a:lnTo>
                    <a:pt x="1269" y="556"/>
                  </a:lnTo>
                  <a:lnTo>
                    <a:pt x="1755" y="745"/>
                  </a:lnTo>
                  <a:lnTo>
                    <a:pt x="1779" y="757"/>
                  </a:lnTo>
                  <a:lnTo>
                    <a:pt x="1799" y="773"/>
                  </a:lnTo>
                  <a:lnTo>
                    <a:pt x="1817" y="791"/>
                  </a:lnTo>
                  <a:lnTo>
                    <a:pt x="1831" y="812"/>
                  </a:lnTo>
                  <a:lnTo>
                    <a:pt x="1840" y="835"/>
                  </a:lnTo>
                  <a:lnTo>
                    <a:pt x="1847" y="859"/>
                  </a:lnTo>
                  <a:lnTo>
                    <a:pt x="1848" y="883"/>
                  </a:lnTo>
                  <a:lnTo>
                    <a:pt x="1846" y="909"/>
                  </a:lnTo>
                  <a:lnTo>
                    <a:pt x="1838" y="934"/>
                  </a:lnTo>
                  <a:lnTo>
                    <a:pt x="1826" y="958"/>
                  </a:lnTo>
                  <a:lnTo>
                    <a:pt x="1812" y="978"/>
                  </a:lnTo>
                  <a:lnTo>
                    <a:pt x="1794" y="995"/>
                  </a:lnTo>
                  <a:lnTo>
                    <a:pt x="1773" y="1009"/>
                  </a:lnTo>
                  <a:lnTo>
                    <a:pt x="1751" y="1019"/>
                  </a:lnTo>
                  <a:lnTo>
                    <a:pt x="1727" y="1025"/>
                  </a:lnTo>
                  <a:lnTo>
                    <a:pt x="1702" y="1027"/>
                  </a:lnTo>
                  <a:lnTo>
                    <a:pt x="1676" y="1025"/>
                  </a:lnTo>
                  <a:lnTo>
                    <a:pt x="1649" y="1017"/>
                  </a:lnTo>
                  <a:lnTo>
                    <a:pt x="1266" y="867"/>
                  </a:lnTo>
                  <a:lnTo>
                    <a:pt x="1266" y="1293"/>
                  </a:lnTo>
                  <a:lnTo>
                    <a:pt x="1609" y="2526"/>
                  </a:lnTo>
                  <a:lnTo>
                    <a:pt x="1614" y="2557"/>
                  </a:lnTo>
                  <a:lnTo>
                    <a:pt x="1614" y="2588"/>
                  </a:lnTo>
                  <a:lnTo>
                    <a:pt x="1609" y="2618"/>
                  </a:lnTo>
                  <a:lnTo>
                    <a:pt x="1599" y="2645"/>
                  </a:lnTo>
                  <a:lnTo>
                    <a:pt x="1584" y="2672"/>
                  </a:lnTo>
                  <a:lnTo>
                    <a:pt x="1565" y="2694"/>
                  </a:lnTo>
                  <a:lnTo>
                    <a:pt x="1543" y="2714"/>
                  </a:lnTo>
                  <a:lnTo>
                    <a:pt x="1516" y="2730"/>
                  </a:lnTo>
                  <a:lnTo>
                    <a:pt x="1487" y="2741"/>
                  </a:lnTo>
                  <a:lnTo>
                    <a:pt x="1463" y="2746"/>
                  </a:lnTo>
                  <a:lnTo>
                    <a:pt x="1440" y="2747"/>
                  </a:lnTo>
                  <a:lnTo>
                    <a:pt x="1411" y="2745"/>
                  </a:lnTo>
                  <a:lnTo>
                    <a:pt x="1385" y="2739"/>
                  </a:lnTo>
                  <a:lnTo>
                    <a:pt x="1359" y="2727"/>
                  </a:lnTo>
                  <a:lnTo>
                    <a:pt x="1335" y="2712"/>
                  </a:lnTo>
                  <a:lnTo>
                    <a:pt x="1314" y="2694"/>
                  </a:lnTo>
                  <a:lnTo>
                    <a:pt x="1296" y="2672"/>
                  </a:lnTo>
                  <a:lnTo>
                    <a:pt x="1282" y="2648"/>
                  </a:lnTo>
                  <a:lnTo>
                    <a:pt x="1272" y="2620"/>
                  </a:lnTo>
                  <a:lnTo>
                    <a:pt x="968" y="1531"/>
                  </a:lnTo>
                  <a:lnTo>
                    <a:pt x="885" y="1531"/>
                  </a:lnTo>
                  <a:lnTo>
                    <a:pt x="788" y="2589"/>
                  </a:lnTo>
                  <a:lnTo>
                    <a:pt x="781" y="2622"/>
                  </a:lnTo>
                  <a:lnTo>
                    <a:pt x="770" y="2652"/>
                  </a:lnTo>
                  <a:lnTo>
                    <a:pt x="753" y="2679"/>
                  </a:lnTo>
                  <a:lnTo>
                    <a:pt x="730" y="2703"/>
                  </a:lnTo>
                  <a:lnTo>
                    <a:pt x="706" y="2722"/>
                  </a:lnTo>
                  <a:lnTo>
                    <a:pt x="677" y="2736"/>
                  </a:lnTo>
                  <a:lnTo>
                    <a:pt x="646" y="2744"/>
                  </a:lnTo>
                  <a:lnTo>
                    <a:pt x="613" y="2747"/>
                  </a:lnTo>
                  <a:lnTo>
                    <a:pt x="598" y="2747"/>
                  </a:lnTo>
                  <a:lnTo>
                    <a:pt x="566" y="2741"/>
                  </a:lnTo>
                  <a:lnTo>
                    <a:pt x="537" y="2730"/>
                  </a:lnTo>
                  <a:lnTo>
                    <a:pt x="512" y="2716"/>
                  </a:lnTo>
                  <a:lnTo>
                    <a:pt x="489" y="2695"/>
                  </a:lnTo>
                  <a:lnTo>
                    <a:pt x="470" y="2673"/>
                  </a:lnTo>
                  <a:lnTo>
                    <a:pt x="455" y="2646"/>
                  </a:lnTo>
                  <a:lnTo>
                    <a:pt x="445" y="2619"/>
                  </a:lnTo>
                  <a:lnTo>
                    <a:pt x="439" y="2588"/>
                  </a:lnTo>
                  <a:lnTo>
                    <a:pt x="439" y="2557"/>
                  </a:lnTo>
                  <a:lnTo>
                    <a:pt x="554" y="1323"/>
                  </a:lnTo>
                  <a:lnTo>
                    <a:pt x="554" y="760"/>
                  </a:lnTo>
                  <a:lnTo>
                    <a:pt x="598" y="657"/>
                  </a:lnTo>
                  <a:lnTo>
                    <a:pt x="788" y="400"/>
                  </a:lnTo>
                  <a:lnTo>
                    <a:pt x="506" y="649"/>
                  </a:lnTo>
                  <a:lnTo>
                    <a:pt x="279" y="1180"/>
                  </a:lnTo>
                  <a:lnTo>
                    <a:pt x="267" y="1202"/>
                  </a:lnTo>
                  <a:lnTo>
                    <a:pt x="251" y="1221"/>
                  </a:lnTo>
                  <a:lnTo>
                    <a:pt x="234" y="1238"/>
                  </a:lnTo>
                  <a:lnTo>
                    <a:pt x="214" y="1251"/>
                  </a:lnTo>
                  <a:lnTo>
                    <a:pt x="192" y="1261"/>
                  </a:lnTo>
                  <a:lnTo>
                    <a:pt x="168" y="1266"/>
                  </a:lnTo>
                  <a:lnTo>
                    <a:pt x="145" y="1268"/>
                  </a:lnTo>
                  <a:lnTo>
                    <a:pt x="116" y="1266"/>
                  </a:lnTo>
                  <a:lnTo>
                    <a:pt x="88" y="1256"/>
                  </a:lnTo>
                  <a:lnTo>
                    <a:pt x="64" y="1244"/>
                  </a:lnTo>
                  <a:lnTo>
                    <a:pt x="44" y="1228"/>
                  </a:lnTo>
                  <a:lnTo>
                    <a:pt x="28" y="1210"/>
                  </a:lnTo>
                  <a:lnTo>
                    <a:pt x="14" y="1188"/>
                  </a:lnTo>
                  <a:lnTo>
                    <a:pt x="6" y="1165"/>
                  </a:lnTo>
                  <a:lnTo>
                    <a:pt x="1" y="1141"/>
                  </a:lnTo>
                  <a:lnTo>
                    <a:pt x="0" y="1115"/>
                  </a:lnTo>
                  <a:lnTo>
                    <a:pt x="3" y="1091"/>
                  </a:lnTo>
                  <a:lnTo>
                    <a:pt x="11" y="1065"/>
                  </a:lnTo>
                  <a:lnTo>
                    <a:pt x="251" y="504"/>
                  </a:lnTo>
                  <a:lnTo>
                    <a:pt x="261" y="485"/>
                  </a:lnTo>
                  <a:lnTo>
                    <a:pt x="274" y="468"/>
                  </a:lnTo>
                  <a:lnTo>
                    <a:pt x="288" y="452"/>
                  </a:lnTo>
                  <a:lnTo>
                    <a:pt x="574" y="199"/>
                  </a:lnTo>
                  <a:lnTo>
                    <a:pt x="591" y="163"/>
                  </a:lnTo>
                  <a:lnTo>
                    <a:pt x="611" y="129"/>
                  </a:lnTo>
                  <a:lnTo>
                    <a:pt x="637" y="98"/>
                  </a:lnTo>
                  <a:lnTo>
                    <a:pt x="664" y="70"/>
                  </a:lnTo>
                  <a:lnTo>
                    <a:pt x="696" y="47"/>
                  </a:lnTo>
                  <a:lnTo>
                    <a:pt x="730" y="28"/>
                  </a:lnTo>
                  <a:lnTo>
                    <a:pt x="767" y="13"/>
                  </a:lnTo>
                  <a:lnTo>
                    <a:pt x="806" y="3"/>
                  </a:lnTo>
                  <a:lnTo>
                    <a:pt x="8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3" name="Freeform 69"/>
            <p:cNvSpPr>
              <a:spLocks/>
            </p:cNvSpPr>
            <p:nvPr/>
          </p:nvSpPr>
          <p:spPr bwMode="auto">
            <a:xfrm>
              <a:off x="4705" y="950"/>
              <a:ext cx="97" cy="98"/>
            </a:xfrm>
            <a:custGeom>
              <a:avLst/>
              <a:gdLst>
                <a:gd name="T0" fmla="*/ 341 w 681"/>
                <a:gd name="T1" fmla="*/ 0 h 682"/>
                <a:gd name="T2" fmla="*/ 386 w 681"/>
                <a:gd name="T3" fmla="*/ 3 h 682"/>
                <a:gd name="T4" fmla="*/ 431 w 681"/>
                <a:gd name="T5" fmla="*/ 13 h 682"/>
                <a:gd name="T6" fmla="*/ 473 w 681"/>
                <a:gd name="T7" fmla="*/ 28 h 682"/>
                <a:gd name="T8" fmla="*/ 513 w 681"/>
                <a:gd name="T9" fmla="*/ 47 h 682"/>
                <a:gd name="T10" fmla="*/ 549 w 681"/>
                <a:gd name="T11" fmla="*/ 71 h 682"/>
                <a:gd name="T12" fmla="*/ 581 w 681"/>
                <a:gd name="T13" fmla="*/ 100 h 682"/>
                <a:gd name="T14" fmla="*/ 611 w 681"/>
                <a:gd name="T15" fmla="*/ 133 h 682"/>
                <a:gd name="T16" fmla="*/ 635 w 681"/>
                <a:gd name="T17" fmla="*/ 169 h 682"/>
                <a:gd name="T18" fmla="*/ 654 w 681"/>
                <a:gd name="T19" fmla="*/ 208 h 682"/>
                <a:gd name="T20" fmla="*/ 669 w 681"/>
                <a:gd name="T21" fmla="*/ 251 h 682"/>
                <a:gd name="T22" fmla="*/ 678 w 681"/>
                <a:gd name="T23" fmla="*/ 296 h 682"/>
                <a:gd name="T24" fmla="*/ 681 w 681"/>
                <a:gd name="T25" fmla="*/ 341 h 682"/>
                <a:gd name="T26" fmla="*/ 678 w 681"/>
                <a:gd name="T27" fmla="*/ 388 h 682"/>
                <a:gd name="T28" fmla="*/ 669 w 681"/>
                <a:gd name="T29" fmla="*/ 432 h 682"/>
                <a:gd name="T30" fmla="*/ 654 w 681"/>
                <a:gd name="T31" fmla="*/ 474 h 682"/>
                <a:gd name="T32" fmla="*/ 635 w 681"/>
                <a:gd name="T33" fmla="*/ 513 h 682"/>
                <a:gd name="T34" fmla="*/ 611 w 681"/>
                <a:gd name="T35" fmla="*/ 550 h 682"/>
                <a:gd name="T36" fmla="*/ 581 w 681"/>
                <a:gd name="T37" fmla="*/ 583 h 682"/>
                <a:gd name="T38" fmla="*/ 549 w 681"/>
                <a:gd name="T39" fmla="*/ 611 h 682"/>
                <a:gd name="T40" fmla="*/ 513 w 681"/>
                <a:gd name="T41" fmla="*/ 636 h 682"/>
                <a:gd name="T42" fmla="*/ 473 w 681"/>
                <a:gd name="T43" fmla="*/ 656 h 682"/>
                <a:gd name="T44" fmla="*/ 431 w 681"/>
                <a:gd name="T45" fmla="*/ 670 h 682"/>
                <a:gd name="T46" fmla="*/ 386 w 681"/>
                <a:gd name="T47" fmla="*/ 679 h 682"/>
                <a:gd name="T48" fmla="*/ 341 w 681"/>
                <a:gd name="T49" fmla="*/ 682 h 682"/>
                <a:gd name="T50" fmla="*/ 294 w 681"/>
                <a:gd name="T51" fmla="*/ 679 h 682"/>
                <a:gd name="T52" fmla="*/ 249 w 681"/>
                <a:gd name="T53" fmla="*/ 670 h 682"/>
                <a:gd name="T54" fmla="*/ 208 w 681"/>
                <a:gd name="T55" fmla="*/ 656 h 682"/>
                <a:gd name="T56" fmla="*/ 169 w 681"/>
                <a:gd name="T57" fmla="*/ 636 h 682"/>
                <a:gd name="T58" fmla="*/ 133 w 681"/>
                <a:gd name="T59" fmla="*/ 611 h 682"/>
                <a:gd name="T60" fmla="*/ 100 w 681"/>
                <a:gd name="T61" fmla="*/ 583 h 682"/>
                <a:gd name="T62" fmla="*/ 71 w 681"/>
                <a:gd name="T63" fmla="*/ 550 h 682"/>
                <a:gd name="T64" fmla="*/ 47 w 681"/>
                <a:gd name="T65" fmla="*/ 513 h 682"/>
                <a:gd name="T66" fmla="*/ 26 w 681"/>
                <a:gd name="T67" fmla="*/ 474 h 682"/>
                <a:gd name="T68" fmla="*/ 12 w 681"/>
                <a:gd name="T69" fmla="*/ 432 h 682"/>
                <a:gd name="T70" fmla="*/ 3 w 681"/>
                <a:gd name="T71" fmla="*/ 388 h 682"/>
                <a:gd name="T72" fmla="*/ 0 w 681"/>
                <a:gd name="T73" fmla="*/ 341 h 682"/>
                <a:gd name="T74" fmla="*/ 3 w 681"/>
                <a:gd name="T75" fmla="*/ 296 h 682"/>
                <a:gd name="T76" fmla="*/ 12 w 681"/>
                <a:gd name="T77" fmla="*/ 251 h 682"/>
                <a:gd name="T78" fmla="*/ 26 w 681"/>
                <a:gd name="T79" fmla="*/ 208 h 682"/>
                <a:gd name="T80" fmla="*/ 47 w 681"/>
                <a:gd name="T81" fmla="*/ 169 h 682"/>
                <a:gd name="T82" fmla="*/ 71 w 681"/>
                <a:gd name="T83" fmla="*/ 133 h 682"/>
                <a:gd name="T84" fmla="*/ 100 w 681"/>
                <a:gd name="T85" fmla="*/ 100 h 682"/>
                <a:gd name="T86" fmla="*/ 133 w 681"/>
                <a:gd name="T87" fmla="*/ 71 h 682"/>
                <a:gd name="T88" fmla="*/ 169 w 681"/>
                <a:gd name="T89" fmla="*/ 47 h 682"/>
                <a:gd name="T90" fmla="*/ 208 w 681"/>
                <a:gd name="T91" fmla="*/ 28 h 682"/>
                <a:gd name="T92" fmla="*/ 249 w 681"/>
                <a:gd name="T93" fmla="*/ 13 h 682"/>
                <a:gd name="T94" fmla="*/ 294 w 681"/>
                <a:gd name="T95" fmla="*/ 3 h 682"/>
                <a:gd name="T96" fmla="*/ 341 w 681"/>
                <a:gd name="T97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1" h="682">
                  <a:moveTo>
                    <a:pt x="341" y="0"/>
                  </a:moveTo>
                  <a:lnTo>
                    <a:pt x="386" y="3"/>
                  </a:lnTo>
                  <a:lnTo>
                    <a:pt x="431" y="13"/>
                  </a:lnTo>
                  <a:lnTo>
                    <a:pt x="473" y="28"/>
                  </a:lnTo>
                  <a:lnTo>
                    <a:pt x="513" y="47"/>
                  </a:lnTo>
                  <a:lnTo>
                    <a:pt x="549" y="71"/>
                  </a:lnTo>
                  <a:lnTo>
                    <a:pt x="581" y="100"/>
                  </a:lnTo>
                  <a:lnTo>
                    <a:pt x="611" y="133"/>
                  </a:lnTo>
                  <a:lnTo>
                    <a:pt x="635" y="169"/>
                  </a:lnTo>
                  <a:lnTo>
                    <a:pt x="654" y="208"/>
                  </a:lnTo>
                  <a:lnTo>
                    <a:pt x="669" y="251"/>
                  </a:lnTo>
                  <a:lnTo>
                    <a:pt x="678" y="296"/>
                  </a:lnTo>
                  <a:lnTo>
                    <a:pt x="681" y="341"/>
                  </a:lnTo>
                  <a:lnTo>
                    <a:pt x="678" y="388"/>
                  </a:lnTo>
                  <a:lnTo>
                    <a:pt x="669" y="432"/>
                  </a:lnTo>
                  <a:lnTo>
                    <a:pt x="654" y="474"/>
                  </a:lnTo>
                  <a:lnTo>
                    <a:pt x="635" y="513"/>
                  </a:lnTo>
                  <a:lnTo>
                    <a:pt x="611" y="550"/>
                  </a:lnTo>
                  <a:lnTo>
                    <a:pt x="581" y="583"/>
                  </a:lnTo>
                  <a:lnTo>
                    <a:pt x="549" y="611"/>
                  </a:lnTo>
                  <a:lnTo>
                    <a:pt x="513" y="636"/>
                  </a:lnTo>
                  <a:lnTo>
                    <a:pt x="473" y="656"/>
                  </a:lnTo>
                  <a:lnTo>
                    <a:pt x="431" y="670"/>
                  </a:lnTo>
                  <a:lnTo>
                    <a:pt x="386" y="679"/>
                  </a:lnTo>
                  <a:lnTo>
                    <a:pt x="341" y="682"/>
                  </a:lnTo>
                  <a:lnTo>
                    <a:pt x="294" y="679"/>
                  </a:lnTo>
                  <a:lnTo>
                    <a:pt x="249" y="670"/>
                  </a:lnTo>
                  <a:lnTo>
                    <a:pt x="208" y="656"/>
                  </a:lnTo>
                  <a:lnTo>
                    <a:pt x="169" y="636"/>
                  </a:lnTo>
                  <a:lnTo>
                    <a:pt x="133" y="611"/>
                  </a:lnTo>
                  <a:lnTo>
                    <a:pt x="100" y="583"/>
                  </a:lnTo>
                  <a:lnTo>
                    <a:pt x="71" y="550"/>
                  </a:lnTo>
                  <a:lnTo>
                    <a:pt x="47" y="513"/>
                  </a:lnTo>
                  <a:lnTo>
                    <a:pt x="26" y="474"/>
                  </a:lnTo>
                  <a:lnTo>
                    <a:pt x="12" y="432"/>
                  </a:lnTo>
                  <a:lnTo>
                    <a:pt x="3" y="388"/>
                  </a:lnTo>
                  <a:lnTo>
                    <a:pt x="0" y="341"/>
                  </a:lnTo>
                  <a:lnTo>
                    <a:pt x="3" y="296"/>
                  </a:lnTo>
                  <a:lnTo>
                    <a:pt x="12" y="251"/>
                  </a:lnTo>
                  <a:lnTo>
                    <a:pt x="26" y="208"/>
                  </a:lnTo>
                  <a:lnTo>
                    <a:pt x="47" y="169"/>
                  </a:lnTo>
                  <a:lnTo>
                    <a:pt x="71" y="133"/>
                  </a:lnTo>
                  <a:lnTo>
                    <a:pt x="100" y="100"/>
                  </a:lnTo>
                  <a:lnTo>
                    <a:pt x="133" y="71"/>
                  </a:lnTo>
                  <a:lnTo>
                    <a:pt x="169" y="47"/>
                  </a:lnTo>
                  <a:lnTo>
                    <a:pt x="208" y="28"/>
                  </a:lnTo>
                  <a:lnTo>
                    <a:pt x="249" y="13"/>
                  </a:lnTo>
                  <a:lnTo>
                    <a:pt x="294" y="3"/>
                  </a:lnTo>
                  <a:lnTo>
                    <a:pt x="3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84" name="Group 72"/>
          <p:cNvGrpSpPr>
            <a:grpSpLocks noChangeAspect="1"/>
          </p:cNvGrpSpPr>
          <p:nvPr/>
        </p:nvGrpSpPr>
        <p:grpSpPr bwMode="auto">
          <a:xfrm>
            <a:off x="7147632" y="4962799"/>
            <a:ext cx="842963" cy="650875"/>
            <a:chOff x="4536" y="1085"/>
            <a:chExt cx="531" cy="410"/>
          </a:xfrm>
        </p:grpSpPr>
        <p:sp>
          <p:nvSpPr>
            <p:cNvPr id="2087" name="Freeform 74"/>
            <p:cNvSpPr>
              <a:spLocks/>
            </p:cNvSpPr>
            <p:nvPr/>
          </p:nvSpPr>
          <p:spPr bwMode="auto">
            <a:xfrm>
              <a:off x="4536" y="1397"/>
              <a:ext cx="531" cy="98"/>
            </a:xfrm>
            <a:custGeom>
              <a:avLst/>
              <a:gdLst>
                <a:gd name="T0" fmla="*/ 914 w 3716"/>
                <a:gd name="T1" fmla="*/ 0 h 786"/>
                <a:gd name="T2" fmla="*/ 2802 w 3716"/>
                <a:gd name="T3" fmla="*/ 0 h 786"/>
                <a:gd name="T4" fmla="*/ 3716 w 3716"/>
                <a:gd name="T5" fmla="*/ 786 h 786"/>
                <a:gd name="T6" fmla="*/ 0 w 3716"/>
                <a:gd name="T7" fmla="*/ 786 h 786"/>
                <a:gd name="T8" fmla="*/ 914 w 3716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6" h="786">
                  <a:moveTo>
                    <a:pt x="914" y="0"/>
                  </a:moveTo>
                  <a:lnTo>
                    <a:pt x="2802" y="0"/>
                  </a:lnTo>
                  <a:lnTo>
                    <a:pt x="3716" y="786"/>
                  </a:lnTo>
                  <a:lnTo>
                    <a:pt x="0" y="78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37495E"/>
            </a:solidFill>
            <a:ln w="0">
              <a:solidFill>
                <a:srgbClr val="3749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8" name="Freeform 75"/>
            <p:cNvSpPr>
              <a:spLocks/>
            </p:cNvSpPr>
            <p:nvPr/>
          </p:nvSpPr>
          <p:spPr bwMode="auto">
            <a:xfrm>
              <a:off x="4602" y="1399"/>
              <a:ext cx="398" cy="96"/>
            </a:xfrm>
            <a:custGeom>
              <a:avLst/>
              <a:gdLst>
                <a:gd name="T0" fmla="*/ 875 w 2787"/>
                <a:gd name="T1" fmla="*/ 0 h 769"/>
                <a:gd name="T2" fmla="*/ 1913 w 2787"/>
                <a:gd name="T3" fmla="*/ 0 h 769"/>
                <a:gd name="T4" fmla="*/ 2787 w 2787"/>
                <a:gd name="T5" fmla="*/ 769 h 769"/>
                <a:gd name="T6" fmla="*/ 0 w 2787"/>
                <a:gd name="T7" fmla="*/ 769 h 769"/>
                <a:gd name="T8" fmla="*/ 875 w 2787"/>
                <a:gd name="T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7" h="769">
                  <a:moveTo>
                    <a:pt x="875" y="0"/>
                  </a:moveTo>
                  <a:lnTo>
                    <a:pt x="1913" y="0"/>
                  </a:lnTo>
                  <a:lnTo>
                    <a:pt x="2787" y="769"/>
                  </a:lnTo>
                  <a:lnTo>
                    <a:pt x="0" y="76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solidFill>
                <a:srgbClr val="EFEF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9" name="Rectangle 76"/>
            <p:cNvSpPr>
              <a:spLocks noChangeArrowheads="1"/>
            </p:cNvSpPr>
            <p:nvPr/>
          </p:nvSpPr>
          <p:spPr bwMode="auto">
            <a:xfrm>
              <a:off x="4664" y="1422"/>
              <a:ext cx="277" cy="17"/>
            </a:xfrm>
            <a:prstGeom prst="rect">
              <a:avLst/>
            </a:prstGeom>
            <a:solidFill>
              <a:srgbClr val="37495E"/>
            </a:solidFill>
            <a:ln w="0">
              <a:solidFill>
                <a:srgbClr val="3749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0" name="Rectangle 77"/>
            <p:cNvSpPr>
              <a:spLocks noChangeArrowheads="1"/>
            </p:cNvSpPr>
            <p:nvPr/>
          </p:nvSpPr>
          <p:spPr bwMode="auto">
            <a:xfrm>
              <a:off x="4594" y="1461"/>
              <a:ext cx="408" cy="17"/>
            </a:xfrm>
            <a:prstGeom prst="rect">
              <a:avLst/>
            </a:prstGeom>
            <a:solidFill>
              <a:srgbClr val="37495E"/>
            </a:solidFill>
            <a:ln w="0">
              <a:solidFill>
                <a:srgbClr val="37495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1" name="Freeform 78"/>
            <p:cNvSpPr>
              <a:spLocks/>
            </p:cNvSpPr>
            <p:nvPr/>
          </p:nvSpPr>
          <p:spPr bwMode="auto">
            <a:xfrm>
              <a:off x="4635" y="1085"/>
              <a:ext cx="332" cy="316"/>
            </a:xfrm>
            <a:custGeom>
              <a:avLst/>
              <a:gdLst>
                <a:gd name="T0" fmla="*/ 367 w 2322"/>
                <a:gd name="T1" fmla="*/ 0 h 2525"/>
                <a:gd name="T2" fmla="*/ 1957 w 2322"/>
                <a:gd name="T3" fmla="*/ 0 h 2525"/>
                <a:gd name="T4" fmla="*/ 2007 w 2322"/>
                <a:gd name="T5" fmla="*/ 3 h 2525"/>
                <a:gd name="T6" fmla="*/ 2055 w 2322"/>
                <a:gd name="T7" fmla="*/ 12 h 2525"/>
                <a:gd name="T8" fmla="*/ 2100 w 2322"/>
                <a:gd name="T9" fmla="*/ 25 h 2525"/>
                <a:gd name="T10" fmla="*/ 2142 w 2322"/>
                <a:gd name="T11" fmla="*/ 43 h 2525"/>
                <a:gd name="T12" fmla="*/ 2180 w 2322"/>
                <a:gd name="T13" fmla="*/ 66 h 2525"/>
                <a:gd name="T14" fmla="*/ 2215 w 2322"/>
                <a:gd name="T15" fmla="*/ 92 h 2525"/>
                <a:gd name="T16" fmla="*/ 2247 w 2322"/>
                <a:gd name="T17" fmla="*/ 123 h 2525"/>
                <a:gd name="T18" fmla="*/ 2272 w 2322"/>
                <a:gd name="T19" fmla="*/ 156 h 2525"/>
                <a:gd name="T20" fmla="*/ 2294 w 2322"/>
                <a:gd name="T21" fmla="*/ 192 h 2525"/>
                <a:gd name="T22" fmla="*/ 2310 w 2322"/>
                <a:gd name="T23" fmla="*/ 231 h 2525"/>
                <a:gd name="T24" fmla="*/ 2319 w 2322"/>
                <a:gd name="T25" fmla="*/ 272 h 2525"/>
                <a:gd name="T26" fmla="*/ 2322 w 2322"/>
                <a:gd name="T27" fmla="*/ 315 h 2525"/>
                <a:gd name="T28" fmla="*/ 2322 w 2322"/>
                <a:gd name="T29" fmla="*/ 2211 h 2525"/>
                <a:gd name="T30" fmla="*/ 2319 w 2322"/>
                <a:gd name="T31" fmla="*/ 2253 h 2525"/>
                <a:gd name="T32" fmla="*/ 2310 w 2322"/>
                <a:gd name="T33" fmla="*/ 2294 h 2525"/>
                <a:gd name="T34" fmla="*/ 2294 w 2322"/>
                <a:gd name="T35" fmla="*/ 2333 h 2525"/>
                <a:gd name="T36" fmla="*/ 2272 w 2322"/>
                <a:gd name="T37" fmla="*/ 2369 h 2525"/>
                <a:gd name="T38" fmla="*/ 2247 w 2322"/>
                <a:gd name="T39" fmla="*/ 2402 h 2525"/>
                <a:gd name="T40" fmla="*/ 2215 w 2322"/>
                <a:gd name="T41" fmla="*/ 2433 h 2525"/>
                <a:gd name="T42" fmla="*/ 2180 w 2322"/>
                <a:gd name="T43" fmla="*/ 2459 h 2525"/>
                <a:gd name="T44" fmla="*/ 2142 w 2322"/>
                <a:gd name="T45" fmla="*/ 2482 h 2525"/>
                <a:gd name="T46" fmla="*/ 2100 w 2322"/>
                <a:gd name="T47" fmla="*/ 2500 h 2525"/>
                <a:gd name="T48" fmla="*/ 2055 w 2322"/>
                <a:gd name="T49" fmla="*/ 2513 h 2525"/>
                <a:gd name="T50" fmla="*/ 2007 w 2322"/>
                <a:gd name="T51" fmla="*/ 2522 h 2525"/>
                <a:gd name="T52" fmla="*/ 1957 w 2322"/>
                <a:gd name="T53" fmla="*/ 2525 h 2525"/>
                <a:gd name="T54" fmla="*/ 367 w 2322"/>
                <a:gd name="T55" fmla="*/ 2525 h 2525"/>
                <a:gd name="T56" fmla="*/ 317 w 2322"/>
                <a:gd name="T57" fmla="*/ 2522 h 2525"/>
                <a:gd name="T58" fmla="*/ 269 w 2322"/>
                <a:gd name="T59" fmla="*/ 2513 h 2525"/>
                <a:gd name="T60" fmla="*/ 223 w 2322"/>
                <a:gd name="T61" fmla="*/ 2500 h 2525"/>
                <a:gd name="T62" fmla="*/ 182 w 2322"/>
                <a:gd name="T63" fmla="*/ 2482 h 2525"/>
                <a:gd name="T64" fmla="*/ 143 w 2322"/>
                <a:gd name="T65" fmla="*/ 2459 h 2525"/>
                <a:gd name="T66" fmla="*/ 107 w 2322"/>
                <a:gd name="T67" fmla="*/ 2433 h 2525"/>
                <a:gd name="T68" fmla="*/ 77 w 2322"/>
                <a:gd name="T69" fmla="*/ 2402 h 2525"/>
                <a:gd name="T70" fmla="*/ 50 w 2322"/>
                <a:gd name="T71" fmla="*/ 2369 h 2525"/>
                <a:gd name="T72" fmla="*/ 29 w 2322"/>
                <a:gd name="T73" fmla="*/ 2333 h 2525"/>
                <a:gd name="T74" fmla="*/ 14 w 2322"/>
                <a:gd name="T75" fmla="*/ 2294 h 2525"/>
                <a:gd name="T76" fmla="*/ 3 w 2322"/>
                <a:gd name="T77" fmla="*/ 2253 h 2525"/>
                <a:gd name="T78" fmla="*/ 0 w 2322"/>
                <a:gd name="T79" fmla="*/ 2211 h 2525"/>
                <a:gd name="T80" fmla="*/ 0 w 2322"/>
                <a:gd name="T81" fmla="*/ 315 h 2525"/>
                <a:gd name="T82" fmla="*/ 3 w 2322"/>
                <a:gd name="T83" fmla="*/ 272 h 2525"/>
                <a:gd name="T84" fmla="*/ 14 w 2322"/>
                <a:gd name="T85" fmla="*/ 231 h 2525"/>
                <a:gd name="T86" fmla="*/ 29 w 2322"/>
                <a:gd name="T87" fmla="*/ 192 h 2525"/>
                <a:gd name="T88" fmla="*/ 50 w 2322"/>
                <a:gd name="T89" fmla="*/ 156 h 2525"/>
                <a:gd name="T90" fmla="*/ 77 w 2322"/>
                <a:gd name="T91" fmla="*/ 123 h 2525"/>
                <a:gd name="T92" fmla="*/ 107 w 2322"/>
                <a:gd name="T93" fmla="*/ 92 h 2525"/>
                <a:gd name="T94" fmla="*/ 143 w 2322"/>
                <a:gd name="T95" fmla="*/ 66 h 2525"/>
                <a:gd name="T96" fmla="*/ 182 w 2322"/>
                <a:gd name="T97" fmla="*/ 43 h 2525"/>
                <a:gd name="T98" fmla="*/ 223 w 2322"/>
                <a:gd name="T99" fmla="*/ 25 h 2525"/>
                <a:gd name="T100" fmla="*/ 269 w 2322"/>
                <a:gd name="T101" fmla="*/ 12 h 2525"/>
                <a:gd name="T102" fmla="*/ 317 w 2322"/>
                <a:gd name="T103" fmla="*/ 3 h 2525"/>
                <a:gd name="T104" fmla="*/ 367 w 2322"/>
                <a:gd name="T105" fmla="*/ 0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22" h="2525">
                  <a:moveTo>
                    <a:pt x="367" y="0"/>
                  </a:moveTo>
                  <a:lnTo>
                    <a:pt x="1957" y="0"/>
                  </a:lnTo>
                  <a:lnTo>
                    <a:pt x="2007" y="3"/>
                  </a:lnTo>
                  <a:lnTo>
                    <a:pt x="2055" y="12"/>
                  </a:lnTo>
                  <a:lnTo>
                    <a:pt x="2100" y="25"/>
                  </a:lnTo>
                  <a:lnTo>
                    <a:pt x="2142" y="43"/>
                  </a:lnTo>
                  <a:lnTo>
                    <a:pt x="2180" y="66"/>
                  </a:lnTo>
                  <a:lnTo>
                    <a:pt x="2215" y="92"/>
                  </a:lnTo>
                  <a:lnTo>
                    <a:pt x="2247" y="123"/>
                  </a:lnTo>
                  <a:lnTo>
                    <a:pt x="2272" y="156"/>
                  </a:lnTo>
                  <a:lnTo>
                    <a:pt x="2294" y="192"/>
                  </a:lnTo>
                  <a:lnTo>
                    <a:pt x="2310" y="231"/>
                  </a:lnTo>
                  <a:lnTo>
                    <a:pt x="2319" y="272"/>
                  </a:lnTo>
                  <a:lnTo>
                    <a:pt x="2322" y="315"/>
                  </a:lnTo>
                  <a:lnTo>
                    <a:pt x="2322" y="2211"/>
                  </a:lnTo>
                  <a:lnTo>
                    <a:pt x="2319" y="2253"/>
                  </a:lnTo>
                  <a:lnTo>
                    <a:pt x="2310" y="2294"/>
                  </a:lnTo>
                  <a:lnTo>
                    <a:pt x="2294" y="2333"/>
                  </a:lnTo>
                  <a:lnTo>
                    <a:pt x="2272" y="2369"/>
                  </a:lnTo>
                  <a:lnTo>
                    <a:pt x="2247" y="2402"/>
                  </a:lnTo>
                  <a:lnTo>
                    <a:pt x="2215" y="2433"/>
                  </a:lnTo>
                  <a:lnTo>
                    <a:pt x="2180" y="2459"/>
                  </a:lnTo>
                  <a:lnTo>
                    <a:pt x="2142" y="2482"/>
                  </a:lnTo>
                  <a:lnTo>
                    <a:pt x="2100" y="2500"/>
                  </a:lnTo>
                  <a:lnTo>
                    <a:pt x="2055" y="2513"/>
                  </a:lnTo>
                  <a:lnTo>
                    <a:pt x="2007" y="2522"/>
                  </a:lnTo>
                  <a:lnTo>
                    <a:pt x="1957" y="2525"/>
                  </a:lnTo>
                  <a:lnTo>
                    <a:pt x="367" y="2525"/>
                  </a:lnTo>
                  <a:lnTo>
                    <a:pt x="317" y="2522"/>
                  </a:lnTo>
                  <a:lnTo>
                    <a:pt x="269" y="2513"/>
                  </a:lnTo>
                  <a:lnTo>
                    <a:pt x="223" y="2500"/>
                  </a:lnTo>
                  <a:lnTo>
                    <a:pt x="182" y="2482"/>
                  </a:lnTo>
                  <a:lnTo>
                    <a:pt x="143" y="2459"/>
                  </a:lnTo>
                  <a:lnTo>
                    <a:pt x="107" y="2433"/>
                  </a:lnTo>
                  <a:lnTo>
                    <a:pt x="77" y="2402"/>
                  </a:lnTo>
                  <a:lnTo>
                    <a:pt x="50" y="2369"/>
                  </a:lnTo>
                  <a:lnTo>
                    <a:pt x="29" y="2333"/>
                  </a:lnTo>
                  <a:lnTo>
                    <a:pt x="14" y="2294"/>
                  </a:lnTo>
                  <a:lnTo>
                    <a:pt x="3" y="2253"/>
                  </a:lnTo>
                  <a:lnTo>
                    <a:pt x="0" y="2211"/>
                  </a:lnTo>
                  <a:lnTo>
                    <a:pt x="0" y="315"/>
                  </a:lnTo>
                  <a:lnTo>
                    <a:pt x="3" y="272"/>
                  </a:lnTo>
                  <a:lnTo>
                    <a:pt x="14" y="231"/>
                  </a:lnTo>
                  <a:lnTo>
                    <a:pt x="29" y="192"/>
                  </a:lnTo>
                  <a:lnTo>
                    <a:pt x="50" y="156"/>
                  </a:lnTo>
                  <a:lnTo>
                    <a:pt x="77" y="123"/>
                  </a:lnTo>
                  <a:lnTo>
                    <a:pt x="107" y="92"/>
                  </a:lnTo>
                  <a:lnTo>
                    <a:pt x="143" y="66"/>
                  </a:lnTo>
                  <a:lnTo>
                    <a:pt x="182" y="43"/>
                  </a:lnTo>
                  <a:lnTo>
                    <a:pt x="223" y="25"/>
                  </a:lnTo>
                  <a:lnTo>
                    <a:pt x="269" y="12"/>
                  </a:lnTo>
                  <a:lnTo>
                    <a:pt x="317" y="3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3E81C8"/>
            </a:solidFill>
            <a:ln w="0">
              <a:solidFill>
                <a:srgbClr val="3E81C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2" name="Rectangle 79"/>
            <p:cNvSpPr>
              <a:spLocks noChangeArrowheads="1"/>
            </p:cNvSpPr>
            <p:nvPr/>
          </p:nvSpPr>
          <p:spPr bwMode="auto">
            <a:xfrm>
              <a:off x="4692" y="1127"/>
              <a:ext cx="219" cy="147"/>
            </a:xfrm>
            <a:prstGeom prst="rect">
              <a:avLst/>
            </a:prstGeom>
            <a:solidFill>
              <a:srgbClr val="EFEFEF"/>
            </a:solidFill>
            <a:ln w="0">
              <a:solidFill>
                <a:srgbClr val="EFEF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3" name="Freeform 80"/>
            <p:cNvSpPr>
              <a:spLocks/>
            </p:cNvSpPr>
            <p:nvPr/>
          </p:nvSpPr>
          <p:spPr bwMode="auto">
            <a:xfrm>
              <a:off x="4683" y="1318"/>
              <a:ext cx="56" cy="42"/>
            </a:xfrm>
            <a:custGeom>
              <a:avLst/>
              <a:gdLst>
                <a:gd name="T0" fmla="*/ 198 w 394"/>
                <a:gd name="T1" fmla="*/ 0 h 340"/>
                <a:gd name="T2" fmla="*/ 233 w 394"/>
                <a:gd name="T3" fmla="*/ 2 h 340"/>
                <a:gd name="T4" fmla="*/ 266 w 394"/>
                <a:gd name="T5" fmla="*/ 10 h 340"/>
                <a:gd name="T6" fmla="*/ 297 w 394"/>
                <a:gd name="T7" fmla="*/ 23 h 340"/>
                <a:gd name="T8" fmla="*/ 325 w 394"/>
                <a:gd name="T9" fmla="*/ 39 h 340"/>
                <a:gd name="T10" fmla="*/ 348 w 394"/>
                <a:gd name="T11" fmla="*/ 60 h 340"/>
                <a:gd name="T12" fmla="*/ 368 w 394"/>
                <a:gd name="T13" fmla="*/ 84 h 340"/>
                <a:gd name="T14" fmla="*/ 383 w 394"/>
                <a:gd name="T15" fmla="*/ 110 h 340"/>
                <a:gd name="T16" fmla="*/ 392 w 394"/>
                <a:gd name="T17" fmla="*/ 139 h 340"/>
                <a:gd name="T18" fmla="*/ 394 w 394"/>
                <a:gd name="T19" fmla="*/ 169 h 340"/>
                <a:gd name="T20" fmla="*/ 392 w 394"/>
                <a:gd name="T21" fmla="*/ 201 h 340"/>
                <a:gd name="T22" fmla="*/ 383 w 394"/>
                <a:gd name="T23" fmla="*/ 230 h 340"/>
                <a:gd name="T24" fmla="*/ 368 w 394"/>
                <a:gd name="T25" fmla="*/ 256 h 340"/>
                <a:gd name="T26" fmla="*/ 348 w 394"/>
                <a:gd name="T27" fmla="*/ 280 h 340"/>
                <a:gd name="T28" fmla="*/ 325 w 394"/>
                <a:gd name="T29" fmla="*/ 300 h 340"/>
                <a:gd name="T30" fmla="*/ 297 w 394"/>
                <a:gd name="T31" fmla="*/ 317 h 340"/>
                <a:gd name="T32" fmla="*/ 266 w 394"/>
                <a:gd name="T33" fmla="*/ 329 h 340"/>
                <a:gd name="T34" fmla="*/ 233 w 394"/>
                <a:gd name="T35" fmla="*/ 337 h 340"/>
                <a:gd name="T36" fmla="*/ 198 w 394"/>
                <a:gd name="T37" fmla="*/ 340 h 340"/>
                <a:gd name="T38" fmla="*/ 162 w 394"/>
                <a:gd name="T39" fmla="*/ 337 h 340"/>
                <a:gd name="T40" fmla="*/ 128 w 394"/>
                <a:gd name="T41" fmla="*/ 329 h 340"/>
                <a:gd name="T42" fmla="*/ 98 w 394"/>
                <a:gd name="T43" fmla="*/ 317 h 340"/>
                <a:gd name="T44" fmla="*/ 70 w 394"/>
                <a:gd name="T45" fmla="*/ 300 h 340"/>
                <a:gd name="T46" fmla="*/ 46 w 394"/>
                <a:gd name="T47" fmla="*/ 280 h 340"/>
                <a:gd name="T48" fmla="*/ 27 w 394"/>
                <a:gd name="T49" fmla="*/ 256 h 340"/>
                <a:gd name="T50" fmla="*/ 11 w 394"/>
                <a:gd name="T51" fmla="*/ 230 h 340"/>
                <a:gd name="T52" fmla="*/ 3 w 394"/>
                <a:gd name="T53" fmla="*/ 201 h 340"/>
                <a:gd name="T54" fmla="*/ 0 w 394"/>
                <a:gd name="T55" fmla="*/ 169 h 340"/>
                <a:gd name="T56" fmla="*/ 3 w 394"/>
                <a:gd name="T57" fmla="*/ 139 h 340"/>
                <a:gd name="T58" fmla="*/ 11 w 394"/>
                <a:gd name="T59" fmla="*/ 110 h 340"/>
                <a:gd name="T60" fmla="*/ 27 w 394"/>
                <a:gd name="T61" fmla="*/ 84 h 340"/>
                <a:gd name="T62" fmla="*/ 46 w 394"/>
                <a:gd name="T63" fmla="*/ 60 h 340"/>
                <a:gd name="T64" fmla="*/ 70 w 394"/>
                <a:gd name="T65" fmla="*/ 39 h 340"/>
                <a:gd name="T66" fmla="*/ 98 w 394"/>
                <a:gd name="T67" fmla="*/ 23 h 340"/>
                <a:gd name="T68" fmla="*/ 128 w 394"/>
                <a:gd name="T69" fmla="*/ 10 h 340"/>
                <a:gd name="T70" fmla="*/ 162 w 394"/>
                <a:gd name="T71" fmla="*/ 2 h 340"/>
                <a:gd name="T72" fmla="*/ 198 w 394"/>
                <a:gd name="T7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4" h="340">
                  <a:moveTo>
                    <a:pt x="198" y="0"/>
                  </a:moveTo>
                  <a:lnTo>
                    <a:pt x="233" y="2"/>
                  </a:lnTo>
                  <a:lnTo>
                    <a:pt x="266" y="10"/>
                  </a:lnTo>
                  <a:lnTo>
                    <a:pt x="297" y="23"/>
                  </a:lnTo>
                  <a:lnTo>
                    <a:pt x="325" y="39"/>
                  </a:lnTo>
                  <a:lnTo>
                    <a:pt x="348" y="60"/>
                  </a:lnTo>
                  <a:lnTo>
                    <a:pt x="368" y="84"/>
                  </a:lnTo>
                  <a:lnTo>
                    <a:pt x="383" y="110"/>
                  </a:lnTo>
                  <a:lnTo>
                    <a:pt x="392" y="139"/>
                  </a:lnTo>
                  <a:lnTo>
                    <a:pt x="394" y="169"/>
                  </a:lnTo>
                  <a:lnTo>
                    <a:pt x="392" y="201"/>
                  </a:lnTo>
                  <a:lnTo>
                    <a:pt x="383" y="230"/>
                  </a:lnTo>
                  <a:lnTo>
                    <a:pt x="368" y="256"/>
                  </a:lnTo>
                  <a:lnTo>
                    <a:pt x="348" y="280"/>
                  </a:lnTo>
                  <a:lnTo>
                    <a:pt x="325" y="300"/>
                  </a:lnTo>
                  <a:lnTo>
                    <a:pt x="297" y="317"/>
                  </a:lnTo>
                  <a:lnTo>
                    <a:pt x="266" y="329"/>
                  </a:lnTo>
                  <a:lnTo>
                    <a:pt x="233" y="337"/>
                  </a:lnTo>
                  <a:lnTo>
                    <a:pt x="198" y="340"/>
                  </a:lnTo>
                  <a:lnTo>
                    <a:pt x="162" y="337"/>
                  </a:lnTo>
                  <a:lnTo>
                    <a:pt x="128" y="329"/>
                  </a:lnTo>
                  <a:lnTo>
                    <a:pt x="98" y="317"/>
                  </a:lnTo>
                  <a:lnTo>
                    <a:pt x="70" y="300"/>
                  </a:lnTo>
                  <a:lnTo>
                    <a:pt x="46" y="280"/>
                  </a:lnTo>
                  <a:lnTo>
                    <a:pt x="27" y="256"/>
                  </a:lnTo>
                  <a:lnTo>
                    <a:pt x="11" y="230"/>
                  </a:lnTo>
                  <a:lnTo>
                    <a:pt x="3" y="201"/>
                  </a:lnTo>
                  <a:lnTo>
                    <a:pt x="0" y="169"/>
                  </a:lnTo>
                  <a:lnTo>
                    <a:pt x="3" y="139"/>
                  </a:lnTo>
                  <a:lnTo>
                    <a:pt x="11" y="110"/>
                  </a:lnTo>
                  <a:lnTo>
                    <a:pt x="27" y="84"/>
                  </a:lnTo>
                  <a:lnTo>
                    <a:pt x="46" y="60"/>
                  </a:lnTo>
                  <a:lnTo>
                    <a:pt x="70" y="39"/>
                  </a:lnTo>
                  <a:lnTo>
                    <a:pt x="98" y="23"/>
                  </a:lnTo>
                  <a:lnTo>
                    <a:pt x="128" y="10"/>
                  </a:lnTo>
                  <a:lnTo>
                    <a:pt x="162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8A805"/>
            </a:solidFill>
            <a:ln w="0">
              <a:solidFill>
                <a:srgbClr val="F8A80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4" name="Freeform 81"/>
            <p:cNvSpPr>
              <a:spLocks/>
            </p:cNvSpPr>
            <p:nvPr/>
          </p:nvSpPr>
          <p:spPr bwMode="auto">
            <a:xfrm>
              <a:off x="4863" y="1318"/>
              <a:ext cx="57" cy="42"/>
            </a:xfrm>
            <a:custGeom>
              <a:avLst/>
              <a:gdLst>
                <a:gd name="T0" fmla="*/ 198 w 396"/>
                <a:gd name="T1" fmla="*/ 0 h 340"/>
                <a:gd name="T2" fmla="*/ 234 w 396"/>
                <a:gd name="T3" fmla="*/ 2 h 340"/>
                <a:gd name="T4" fmla="*/ 267 w 396"/>
                <a:gd name="T5" fmla="*/ 10 h 340"/>
                <a:gd name="T6" fmla="*/ 298 w 396"/>
                <a:gd name="T7" fmla="*/ 23 h 340"/>
                <a:gd name="T8" fmla="*/ 326 w 396"/>
                <a:gd name="T9" fmla="*/ 39 h 340"/>
                <a:gd name="T10" fmla="*/ 349 w 396"/>
                <a:gd name="T11" fmla="*/ 60 h 340"/>
                <a:gd name="T12" fmla="*/ 369 w 396"/>
                <a:gd name="T13" fmla="*/ 84 h 340"/>
                <a:gd name="T14" fmla="*/ 383 w 396"/>
                <a:gd name="T15" fmla="*/ 110 h 340"/>
                <a:gd name="T16" fmla="*/ 392 w 396"/>
                <a:gd name="T17" fmla="*/ 139 h 340"/>
                <a:gd name="T18" fmla="*/ 396 w 396"/>
                <a:gd name="T19" fmla="*/ 169 h 340"/>
                <a:gd name="T20" fmla="*/ 392 w 396"/>
                <a:gd name="T21" fmla="*/ 201 h 340"/>
                <a:gd name="T22" fmla="*/ 383 w 396"/>
                <a:gd name="T23" fmla="*/ 230 h 340"/>
                <a:gd name="T24" fmla="*/ 369 w 396"/>
                <a:gd name="T25" fmla="*/ 256 h 340"/>
                <a:gd name="T26" fmla="*/ 349 w 396"/>
                <a:gd name="T27" fmla="*/ 280 h 340"/>
                <a:gd name="T28" fmla="*/ 326 w 396"/>
                <a:gd name="T29" fmla="*/ 300 h 340"/>
                <a:gd name="T30" fmla="*/ 298 w 396"/>
                <a:gd name="T31" fmla="*/ 317 h 340"/>
                <a:gd name="T32" fmla="*/ 267 w 396"/>
                <a:gd name="T33" fmla="*/ 329 h 340"/>
                <a:gd name="T34" fmla="*/ 234 w 396"/>
                <a:gd name="T35" fmla="*/ 337 h 340"/>
                <a:gd name="T36" fmla="*/ 198 w 396"/>
                <a:gd name="T37" fmla="*/ 340 h 340"/>
                <a:gd name="T38" fmla="*/ 163 w 396"/>
                <a:gd name="T39" fmla="*/ 337 h 340"/>
                <a:gd name="T40" fmla="*/ 129 w 396"/>
                <a:gd name="T41" fmla="*/ 329 h 340"/>
                <a:gd name="T42" fmla="*/ 99 w 396"/>
                <a:gd name="T43" fmla="*/ 317 h 340"/>
                <a:gd name="T44" fmla="*/ 71 w 396"/>
                <a:gd name="T45" fmla="*/ 300 h 340"/>
                <a:gd name="T46" fmla="*/ 47 w 396"/>
                <a:gd name="T47" fmla="*/ 280 h 340"/>
                <a:gd name="T48" fmla="*/ 28 w 396"/>
                <a:gd name="T49" fmla="*/ 256 h 340"/>
                <a:gd name="T50" fmla="*/ 13 w 396"/>
                <a:gd name="T51" fmla="*/ 230 h 340"/>
                <a:gd name="T52" fmla="*/ 3 w 396"/>
                <a:gd name="T53" fmla="*/ 201 h 340"/>
                <a:gd name="T54" fmla="*/ 0 w 396"/>
                <a:gd name="T55" fmla="*/ 169 h 340"/>
                <a:gd name="T56" fmla="*/ 3 w 396"/>
                <a:gd name="T57" fmla="*/ 139 h 340"/>
                <a:gd name="T58" fmla="*/ 13 w 396"/>
                <a:gd name="T59" fmla="*/ 110 h 340"/>
                <a:gd name="T60" fmla="*/ 28 w 396"/>
                <a:gd name="T61" fmla="*/ 84 h 340"/>
                <a:gd name="T62" fmla="*/ 47 w 396"/>
                <a:gd name="T63" fmla="*/ 60 h 340"/>
                <a:gd name="T64" fmla="*/ 71 w 396"/>
                <a:gd name="T65" fmla="*/ 39 h 340"/>
                <a:gd name="T66" fmla="*/ 99 w 396"/>
                <a:gd name="T67" fmla="*/ 23 h 340"/>
                <a:gd name="T68" fmla="*/ 129 w 396"/>
                <a:gd name="T69" fmla="*/ 10 h 340"/>
                <a:gd name="T70" fmla="*/ 163 w 396"/>
                <a:gd name="T71" fmla="*/ 2 h 340"/>
                <a:gd name="T72" fmla="*/ 198 w 396"/>
                <a:gd name="T73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40">
                  <a:moveTo>
                    <a:pt x="198" y="0"/>
                  </a:moveTo>
                  <a:lnTo>
                    <a:pt x="234" y="2"/>
                  </a:lnTo>
                  <a:lnTo>
                    <a:pt x="267" y="10"/>
                  </a:lnTo>
                  <a:lnTo>
                    <a:pt x="298" y="23"/>
                  </a:lnTo>
                  <a:lnTo>
                    <a:pt x="326" y="39"/>
                  </a:lnTo>
                  <a:lnTo>
                    <a:pt x="349" y="60"/>
                  </a:lnTo>
                  <a:lnTo>
                    <a:pt x="369" y="84"/>
                  </a:lnTo>
                  <a:lnTo>
                    <a:pt x="383" y="110"/>
                  </a:lnTo>
                  <a:lnTo>
                    <a:pt x="392" y="139"/>
                  </a:lnTo>
                  <a:lnTo>
                    <a:pt x="396" y="169"/>
                  </a:lnTo>
                  <a:lnTo>
                    <a:pt x="392" y="201"/>
                  </a:lnTo>
                  <a:lnTo>
                    <a:pt x="383" y="230"/>
                  </a:lnTo>
                  <a:lnTo>
                    <a:pt x="369" y="256"/>
                  </a:lnTo>
                  <a:lnTo>
                    <a:pt x="349" y="280"/>
                  </a:lnTo>
                  <a:lnTo>
                    <a:pt x="326" y="300"/>
                  </a:lnTo>
                  <a:lnTo>
                    <a:pt x="298" y="317"/>
                  </a:lnTo>
                  <a:lnTo>
                    <a:pt x="267" y="329"/>
                  </a:lnTo>
                  <a:lnTo>
                    <a:pt x="234" y="337"/>
                  </a:lnTo>
                  <a:lnTo>
                    <a:pt x="198" y="340"/>
                  </a:lnTo>
                  <a:lnTo>
                    <a:pt x="163" y="337"/>
                  </a:lnTo>
                  <a:lnTo>
                    <a:pt x="129" y="329"/>
                  </a:lnTo>
                  <a:lnTo>
                    <a:pt x="99" y="317"/>
                  </a:lnTo>
                  <a:lnTo>
                    <a:pt x="71" y="300"/>
                  </a:lnTo>
                  <a:lnTo>
                    <a:pt x="47" y="280"/>
                  </a:lnTo>
                  <a:lnTo>
                    <a:pt x="28" y="256"/>
                  </a:lnTo>
                  <a:lnTo>
                    <a:pt x="13" y="230"/>
                  </a:lnTo>
                  <a:lnTo>
                    <a:pt x="3" y="201"/>
                  </a:lnTo>
                  <a:lnTo>
                    <a:pt x="0" y="169"/>
                  </a:lnTo>
                  <a:lnTo>
                    <a:pt x="3" y="139"/>
                  </a:lnTo>
                  <a:lnTo>
                    <a:pt x="13" y="110"/>
                  </a:lnTo>
                  <a:lnTo>
                    <a:pt x="28" y="84"/>
                  </a:lnTo>
                  <a:lnTo>
                    <a:pt x="47" y="60"/>
                  </a:lnTo>
                  <a:lnTo>
                    <a:pt x="71" y="39"/>
                  </a:lnTo>
                  <a:lnTo>
                    <a:pt x="99" y="23"/>
                  </a:lnTo>
                  <a:lnTo>
                    <a:pt x="129" y="10"/>
                  </a:lnTo>
                  <a:lnTo>
                    <a:pt x="163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8A805"/>
            </a:solidFill>
            <a:ln w="0">
              <a:solidFill>
                <a:srgbClr val="F8A80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5" name="Freeform 82"/>
            <p:cNvSpPr>
              <a:spLocks/>
            </p:cNvSpPr>
            <p:nvPr/>
          </p:nvSpPr>
          <p:spPr bwMode="auto">
            <a:xfrm>
              <a:off x="4661" y="1107"/>
              <a:ext cx="169" cy="127"/>
            </a:xfrm>
            <a:custGeom>
              <a:avLst/>
              <a:gdLst>
                <a:gd name="T0" fmla="*/ 1054 w 1181"/>
                <a:gd name="T1" fmla="*/ 0 h 1016"/>
                <a:gd name="T2" fmla="*/ 1181 w 1181"/>
                <a:gd name="T3" fmla="*/ 110 h 1016"/>
                <a:gd name="T4" fmla="*/ 128 w 1181"/>
                <a:gd name="T5" fmla="*/ 1016 h 1016"/>
                <a:gd name="T6" fmla="*/ 0 w 1181"/>
                <a:gd name="T7" fmla="*/ 906 h 1016"/>
                <a:gd name="T8" fmla="*/ 1054 w 1181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1" h="1016">
                  <a:moveTo>
                    <a:pt x="1054" y="0"/>
                  </a:moveTo>
                  <a:lnTo>
                    <a:pt x="1181" y="110"/>
                  </a:lnTo>
                  <a:lnTo>
                    <a:pt x="128" y="1016"/>
                  </a:lnTo>
                  <a:lnTo>
                    <a:pt x="0" y="90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3E81C8"/>
            </a:solidFill>
            <a:ln w="0">
              <a:solidFill>
                <a:srgbClr val="3E81C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6" name="Freeform 83"/>
            <p:cNvSpPr>
              <a:spLocks/>
            </p:cNvSpPr>
            <p:nvPr/>
          </p:nvSpPr>
          <p:spPr bwMode="auto">
            <a:xfrm>
              <a:off x="4661" y="1106"/>
              <a:ext cx="238" cy="179"/>
            </a:xfrm>
            <a:custGeom>
              <a:avLst/>
              <a:gdLst>
                <a:gd name="T0" fmla="*/ 1539 w 1666"/>
                <a:gd name="T1" fmla="*/ 0 h 1433"/>
                <a:gd name="T2" fmla="*/ 1666 w 1666"/>
                <a:gd name="T3" fmla="*/ 109 h 1433"/>
                <a:gd name="T4" fmla="*/ 128 w 1666"/>
                <a:gd name="T5" fmla="*/ 1433 h 1433"/>
                <a:gd name="T6" fmla="*/ 0 w 1666"/>
                <a:gd name="T7" fmla="*/ 1323 h 1433"/>
                <a:gd name="T8" fmla="*/ 1539 w 1666"/>
                <a:gd name="T9" fmla="*/ 0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6" h="1433">
                  <a:moveTo>
                    <a:pt x="1539" y="0"/>
                  </a:moveTo>
                  <a:lnTo>
                    <a:pt x="1666" y="109"/>
                  </a:lnTo>
                  <a:lnTo>
                    <a:pt x="128" y="1433"/>
                  </a:lnTo>
                  <a:lnTo>
                    <a:pt x="0" y="132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E81C8"/>
            </a:solidFill>
            <a:ln w="0">
              <a:solidFill>
                <a:srgbClr val="3E81C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183" name="타원 182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6" name="타원 215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9" name="타원 198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0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01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2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3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4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5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6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7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8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9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0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1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2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3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4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5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6" name="그룹 185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타원 196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5" name="타원 194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9" name="타원 188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0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91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2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3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4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19" name="그룹 218"/>
          <p:cNvGrpSpPr/>
          <p:nvPr/>
        </p:nvGrpSpPr>
        <p:grpSpPr>
          <a:xfrm>
            <a:off x="7443411" y="1540422"/>
            <a:ext cx="829448" cy="829448"/>
            <a:chOff x="4598566" y="1827030"/>
            <a:chExt cx="5035134" cy="5035134"/>
          </a:xfrm>
        </p:grpSpPr>
        <p:sp>
          <p:nvSpPr>
            <p:cNvPr id="220" name="타원 219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1" name="그룹 220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3" name="타원 252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2" name="그룹 221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6" name="타원 235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7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38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9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0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1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2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3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4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5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6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7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8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9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0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1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23" name="그룹 222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타원 233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2" name="타원 231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25" name="그룹 224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6" name="타원 225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7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228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9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0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1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097" name="십자형 2096"/>
          <p:cNvSpPr/>
          <p:nvPr/>
        </p:nvSpPr>
        <p:spPr>
          <a:xfrm>
            <a:off x="7563557" y="2494270"/>
            <a:ext cx="584162" cy="584162"/>
          </a:xfrm>
          <a:prstGeom prst="plus">
            <a:avLst>
              <a:gd name="adj" fmla="val 42134"/>
            </a:avLst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화살표: 아래쪽 255"/>
          <p:cNvSpPr/>
          <p:nvPr/>
        </p:nvSpPr>
        <p:spPr>
          <a:xfrm>
            <a:off x="7601298" y="3982930"/>
            <a:ext cx="484632" cy="761093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사각형: 둥근 모서리 256"/>
          <p:cNvSpPr/>
          <p:nvPr/>
        </p:nvSpPr>
        <p:spPr>
          <a:xfrm>
            <a:off x="7491066" y="3280838"/>
            <a:ext cx="727088" cy="52298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IoT</a:t>
            </a:r>
          </a:p>
        </p:txBody>
      </p:sp>
      <p:sp>
        <p:nvSpPr>
          <p:cNvPr id="2098" name="타원 2097"/>
          <p:cNvSpPr/>
          <p:nvPr/>
        </p:nvSpPr>
        <p:spPr>
          <a:xfrm>
            <a:off x="7075917" y="4992824"/>
            <a:ext cx="1564290" cy="1564290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01" name="다이어그램 2100"/>
          <p:cNvGraphicFramePr/>
          <p:nvPr>
            <p:extLst>
              <p:ext uri="{D42A27DB-BD31-4B8C-83A1-F6EECF244321}">
                <p14:modId xmlns:p14="http://schemas.microsoft.com/office/powerpoint/2010/main" val="4293071084"/>
              </p:ext>
            </p:extLst>
          </p:nvPr>
        </p:nvGraphicFramePr>
        <p:xfrm>
          <a:off x="211675" y="2020907"/>
          <a:ext cx="6166190" cy="4202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6" name="TextBox 135"/>
          <p:cNvSpPr txBox="1"/>
          <p:nvPr/>
        </p:nvSpPr>
        <p:spPr>
          <a:xfrm>
            <a:off x="-79899" y="6673185"/>
            <a:ext cx="4998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설문조사</a:t>
            </a:r>
            <a:r>
              <a:rPr lang="ko-KR" altLang="en-US" sz="1000"/>
              <a:t> </a:t>
            </a:r>
            <a:r>
              <a:rPr lang="en-US" altLang="ko-KR" sz="1000"/>
              <a:t>: </a:t>
            </a:r>
            <a:r>
              <a:rPr lang="ko-KR" altLang="en-US" sz="1000"/>
              <a:t>울산시장애인복지연합회</a:t>
            </a:r>
            <a:r>
              <a:rPr lang="en-US" altLang="ko-KR" sz="1000"/>
              <a:t>(</a:t>
            </a:r>
            <a:r>
              <a:rPr lang="ko-KR" altLang="en-US" sz="1000">
                <a:hlinkClick r:id="rId7"/>
              </a:rPr>
              <a:t>세계일보 유재권 기자</a:t>
            </a:r>
            <a:r>
              <a:rPr lang="en-US" altLang="ko-KR" sz="1000"/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73157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/>
          <p:cNvSpPr/>
          <p:nvPr/>
        </p:nvSpPr>
        <p:spPr>
          <a:xfrm>
            <a:off x="591219" y="363400"/>
            <a:ext cx="6302876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관련 기술 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(1/2)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5" name="사각형: 둥근 모서리 54"/>
          <p:cNvSpPr/>
          <p:nvPr/>
        </p:nvSpPr>
        <p:spPr>
          <a:xfrm>
            <a:off x="2091638" y="4501588"/>
            <a:ext cx="6741648" cy="124287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버스운행사항을 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GPS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를 통해 실시간으로 파악해 고객들에게 해당정보를 제공함으로써 효율적인 버스 운행을 유도하는 시스템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</p:txBody>
      </p:sp>
      <p:sp>
        <p:nvSpPr>
          <p:cNvPr id="53" name="사각형: 둥근 모서리 52"/>
          <p:cNvSpPr/>
          <p:nvPr/>
        </p:nvSpPr>
        <p:spPr>
          <a:xfrm>
            <a:off x="2091638" y="3094876"/>
            <a:ext cx="6741648" cy="124287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정보통신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(IT)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기기를 사용자 손목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팔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머리 등 몸에 지니고 다닐 수 있는 기기로 만드는 기술로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언제 어디서나 컴퓨팅 환경을 제공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</p:txBody>
      </p:sp>
      <p:sp>
        <p:nvSpPr>
          <p:cNvPr id="4" name="사각형: 둥근 모서리 3"/>
          <p:cNvSpPr/>
          <p:nvPr/>
        </p:nvSpPr>
        <p:spPr>
          <a:xfrm>
            <a:off x="2091638" y="1688164"/>
            <a:ext cx="6741648" cy="1242870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기존 데이터에 비해 너무 방대해 이전 방법이나 도구로 수집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저장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검색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시각화 등이 어려운 데이터 세트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7" name="타원 6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타원 39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타원 22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5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0" name="그룹 9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타원 20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타원 18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타원 12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5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51" name="사각형: 둥근 모서리 50"/>
          <p:cNvSpPr/>
          <p:nvPr/>
        </p:nvSpPr>
        <p:spPr>
          <a:xfrm>
            <a:off x="333941" y="1589100"/>
            <a:ext cx="1503735" cy="790111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빅데이터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4" name="사각형: 둥근 모서리 53"/>
          <p:cNvSpPr/>
          <p:nvPr/>
        </p:nvSpPr>
        <p:spPr>
          <a:xfrm>
            <a:off x="333941" y="2909758"/>
            <a:ext cx="1503735" cy="7901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웨어러블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6" name="사각형: 둥근 모서리 55"/>
          <p:cNvSpPr/>
          <p:nvPr/>
        </p:nvSpPr>
        <p:spPr>
          <a:xfrm>
            <a:off x="326380" y="4271412"/>
            <a:ext cx="1503735" cy="790111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버스정보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시스템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빅데이터 </a:t>
            </a:r>
            <a:r>
              <a:rPr lang="en-US" altLang="ko-KR" sz="900"/>
              <a:t>– </a:t>
            </a:r>
            <a:r>
              <a:rPr lang="ko-KR" altLang="en-US" sz="900">
                <a:hlinkClick r:id="rId2"/>
              </a:rPr>
              <a:t>스마트과학관</a:t>
            </a:r>
            <a:r>
              <a:rPr lang="en-US" altLang="ko-KR" sz="900">
                <a:hlinkClick r:id="rId2"/>
              </a:rPr>
              <a:t>-</a:t>
            </a:r>
            <a:r>
              <a:rPr lang="ko-KR" altLang="en-US" sz="900">
                <a:hlinkClick r:id="rId2"/>
              </a:rPr>
              <a:t>빅데이터</a:t>
            </a:r>
            <a:r>
              <a:rPr lang="en-US" altLang="ko-KR" sz="900">
                <a:hlinkClick r:id="rId2"/>
              </a:rPr>
              <a:t>, </a:t>
            </a:r>
            <a:r>
              <a:rPr lang="ko-KR" altLang="en-US" sz="900">
                <a:hlinkClick r:id="rId2"/>
              </a:rPr>
              <a:t>국립중앙과학관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/>
              <a:t>웨어러블 </a:t>
            </a:r>
            <a:r>
              <a:rPr lang="en-US" altLang="ko-KR" sz="900"/>
              <a:t>- </a:t>
            </a:r>
            <a:r>
              <a:rPr lang="en-US" altLang="ko-KR" sz="900">
                <a:hlinkClick r:id="rId3"/>
              </a:rPr>
              <a:t>IT</a:t>
            </a:r>
            <a:r>
              <a:rPr lang="ko-KR" altLang="en-US" sz="900">
                <a:hlinkClick r:id="rId3"/>
              </a:rPr>
              <a:t>용어사전</a:t>
            </a:r>
            <a:r>
              <a:rPr lang="en-US" altLang="ko-KR" sz="900">
                <a:hlinkClick r:id="rId3"/>
              </a:rPr>
              <a:t>, </a:t>
            </a:r>
            <a:r>
              <a:rPr lang="ko-KR" altLang="en-US" sz="900">
                <a:hlinkClick r:id="rId3"/>
              </a:rPr>
              <a:t>한국정보통신기술협회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/>
              <a:t>버스정보시스템 </a:t>
            </a:r>
            <a:r>
              <a:rPr lang="en-US" altLang="ko-KR" sz="900"/>
              <a:t>– </a:t>
            </a:r>
            <a:r>
              <a:rPr lang="ko-KR" altLang="en-US" sz="900">
                <a:hlinkClick r:id="rId4"/>
              </a:rPr>
              <a:t>두산백과</a:t>
            </a:r>
            <a:r>
              <a:rPr lang="ko-KR" altLang="en-US" sz="900"/>
              <a:t> </a:t>
            </a:r>
            <a:r>
              <a:rPr lang="en-US" altLang="ko-KR" sz="900"/>
              <a:t>/ TTS – </a:t>
            </a:r>
            <a:r>
              <a:rPr lang="ko-KR" altLang="en-US" sz="900">
                <a:hlinkClick r:id="rId5"/>
              </a:rPr>
              <a:t>매일경제</a:t>
            </a:r>
            <a:r>
              <a:rPr lang="en-US" altLang="ko-KR" sz="900">
                <a:hlinkClick r:id="rId5"/>
              </a:rPr>
              <a:t>, </a:t>
            </a:r>
            <a:r>
              <a:rPr lang="ko-KR" altLang="en-US" sz="900">
                <a:hlinkClick r:id="rId5"/>
              </a:rPr>
              <a:t>매일닷컴</a:t>
            </a:r>
            <a:endParaRPr lang="ko-KR" altLang="en-US" sz="900"/>
          </a:p>
        </p:txBody>
      </p:sp>
      <p:sp>
        <p:nvSpPr>
          <p:cNvPr id="46" name="사각형: 둥근 모서리 45"/>
          <p:cNvSpPr/>
          <p:nvPr/>
        </p:nvSpPr>
        <p:spPr>
          <a:xfrm>
            <a:off x="333941" y="5513145"/>
            <a:ext cx="1503735" cy="790111"/>
          </a:xfrm>
          <a:prstGeom prst="roundRect">
            <a:avLst/>
          </a:pr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TTS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2091638" y="5908201"/>
            <a:ext cx="6741648" cy="790110"/>
          </a:xfrm>
          <a:prstGeom prst="roundRect">
            <a:avLst/>
          </a:prstGeom>
          <a:solidFill>
            <a:srgbClr val="5B9B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미리 녹음된 육성을 이용해 문자를 음성으로 자동 변환하는 기술</a:t>
            </a: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968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/>
          <p:cNvSpPr/>
          <p:nvPr/>
        </p:nvSpPr>
        <p:spPr>
          <a:xfrm>
            <a:off x="591219" y="363400"/>
            <a:ext cx="6302876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관련 기술 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" name="사각형: 둥근 모서리 40"/>
          <p:cNvSpPr/>
          <p:nvPr/>
        </p:nvSpPr>
        <p:spPr>
          <a:xfrm>
            <a:off x="333941" y="1589100"/>
            <a:ext cx="1503735" cy="4883230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SBAS</a:t>
            </a:r>
          </a:p>
          <a:p>
            <a:pPr algn="ctr"/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(</a:t>
            </a:r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초정밀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GPS</a:t>
            </a:r>
          </a:p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보정</a:t>
            </a:r>
            <a:endParaRPr lang="en-US" altLang="ko-KR" sz="2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시스템</a:t>
            </a:r>
            <a:r>
              <a:rPr lang="en-US" altLang="ko-KR"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42" name="사각형: 둥근 모서리 41"/>
          <p:cNvSpPr/>
          <p:nvPr/>
        </p:nvSpPr>
        <p:spPr>
          <a:xfrm>
            <a:off x="2091638" y="1787570"/>
            <a:ext cx="6741648" cy="79011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오차가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17~37m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인 현행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GPS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를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0.2~0.9m 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오차로 보정하는 기술</a:t>
            </a:r>
            <a:endParaRPr lang="en-US" altLang="ko-KR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2" name="사각형: 둥근 모서리 51"/>
          <p:cNvSpPr/>
          <p:nvPr/>
        </p:nvSpPr>
        <p:spPr>
          <a:xfrm>
            <a:off x="2091638" y="3042685"/>
            <a:ext cx="6741648" cy="79011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현행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GPS 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코드에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GPS 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반송파를 더해 보정</a:t>
            </a:r>
            <a:endParaRPr lang="en-US" altLang="ko-KR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3" name="사각형: 둥근 모서리 52"/>
          <p:cNvSpPr/>
          <p:nvPr/>
        </p:nvSpPr>
        <p:spPr>
          <a:xfrm>
            <a:off x="2091638" y="4233350"/>
            <a:ext cx="6741648" cy="79011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2016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년 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3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월 시연</a:t>
            </a:r>
            <a:r>
              <a:rPr lang="en-US" altLang="ko-KR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, 2017</a:t>
            </a:r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년 시범서비스 시작</a:t>
            </a:r>
            <a:endParaRPr lang="en-US" altLang="ko-KR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4" name="사각형: 둥근 모서리 53"/>
          <p:cNvSpPr/>
          <p:nvPr/>
        </p:nvSpPr>
        <p:spPr>
          <a:xfrm>
            <a:off x="2091638" y="5423639"/>
            <a:ext cx="6741648" cy="79011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추가 단말기 구매없이 단순 소프트웨어 업그레이드만으로 활용이 가능</a:t>
            </a:r>
            <a:endParaRPr lang="en-US" altLang="ko-KR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SBAS - </a:t>
            </a:r>
            <a:r>
              <a:rPr lang="ko-KR" altLang="en-US" sz="900">
                <a:hlinkClick r:id="rId2"/>
              </a:rPr>
              <a:t>세종 </a:t>
            </a:r>
            <a:r>
              <a:rPr lang="en-US" altLang="ko-KR" sz="900">
                <a:hlinkClick r:id="rId2"/>
              </a:rPr>
              <a:t>= PENEWS </a:t>
            </a:r>
            <a:r>
              <a:rPr lang="ko-KR" altLang="en-US" sz="900">
                <a:hlinkClick r:id="rId2"/>
              </a:rPr>
              <a:t>김병철 기자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>
                <a:hlinkClick r:id="rId3"/>
              </a:rPr>
              <a:t>서울경제 황정원기자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37961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5593783" y="0"/>
            <a:ext cx="3550217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7" b="89815" l="5000" r="98846">
                        <a14:foregroundMark x1="8077" y1="78241" x2="14231" y2="86111"/>
                        <a14:foregroundMark x1="5000" y1="83333" x2="5000" y2="83333"/>
                        <a14:foregroundMark x1="92500" y1="39352" x2="92500" y2="39352"/>
                        <a14:foregroundMark x1="96731" y1="28704" x2="96731" y2="28704"/>
                        <a14:foregroundMark x1="98269" y1="29630" x2="98269" y2="29630"/>
                        <a14:foregroundMark x1="93654" y1="43519" x2="93654" y2="43519"/>
                        <a14:foregroundMark x1="91154" y1="55093" x2="91154" y2="67130"/>
                        <a14:foregroundMark x1="98846" y1="26852" x2="98846" y2="31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26" y="1764984"/>
            <a:ext cx="2654780" cy="1102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4" name="다이어그램 53"/>
          <p:cNvGraphicFramePr/>
          <p:nvPr>
            <p:extLst>
              <p:ext uri="{D42A27DB-BD31-4B8C-83A1-F6EECF244321}">
                <p14:modId xmlns:p14="http://schemas.microsoft.com/office/powerpoint/2010/main" val="935076052"/>
              </p:ext>
            </p:extLst>
          </p:nvPr>
        </p:nvGraphicFramePr>
        <p:xfrm>
          <a:off x="292964" y="1555195"/>
          <a:ext cx="4935983" cy="52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52500" l="385" r="98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511" y="3376280"/>
            <a:ext cx="2765810" cy="236538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0" b="98846" l="0" r="100000">
                        <a14:foregroundMark x1="13077" y1="78654" x2="26346" y2="74808"/>
                        <a14:foregroundMark x1="24038" y1="82308" x2="30000" y2="79808"/>
                        <a14:backgroundMark x1="59038" y1="33654" x2="59038" y2="33654"/>
                        <a14:backgroundMark x1="75577" y1="27692" x2="25769" y2="23654"/>
                        <a14:backgroundMark x1="71538" y1="40769" x2="23654" y2="31346"/>
                        <a14:backgroundMark x1="84423" y1="31346" x2="51154" y2="29615"/>
                        <a14:backgroundMark x1="52885" y1="46731" x2="29808" y2="41731"/>
                        <a14:backgroundMark x1="63077" y1="18846" x2="36154" y2="16154"/>
                        <a14:backgroundMark x1="65769" y1="20000" x2="29423" y2="12692"/>
                        <a14:backgroundMark x1="70577" y1="16538" x2="39038" y2="11538"/>
                        <a14:backgroundMark x1="55577" y1="49231" x2="42500" y2="4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26" y="3535277"/>
            <a:ext cx="2654780" cy="278858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11359" y="2009676"/>
            <a:ext cx="70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GPS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0527" y="2980818"/>
            <a:ext cx="69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진동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72528" y="3835664"/>
            <a:ext cx="85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블루투스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5101" y="4807062"/>
            <a:ext cx="85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피트</a:t>
            </a:r>
            <a:endParaRPr lang="en-US" altLang="ko-KR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니스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9453" y="5931624"/>
            <a:ext cx="85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기타</a:t>
            </a:r>
            <a:endParaRPr lang="ko-KR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3" name="이등변 삼각형 62"/>
          <p:cNvSpPr/>
          <p:nvPr/>
        </p:nvSpPr>
        <p:spPr>
          <a:xfrm rot="5400000">
            <a:off x="5539596" y="1980655"/>
            <a:ext cx="556092" cy="479391"/>
          </a:xfrm>
          <a:prstGeom prst="triangle">
            <a:avLst/>
          </a:prstGeom>
          <a:pattFill prst="dotGrid">
            <a:fgClr>
              <a:schemeClr val="bg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/>
          <p:cNvSpPr/>
          <p:nvPr/>
        </p:nvSpPr>
        <p:spPr>
          <a:xfrm>
            <a:off x="656519" y="363400"/>
            <a:ext cx="645687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경쟁 제품 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리첼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52" name="TextBox 51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hlinkClick r:id="rId12"/>
              </a:rPr>
              <a:t>서울신문 조우상 기자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3442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0" y="0"/>
            <a:ext cx="3550217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591216" y="363400"/>
            <a:ext cx="4666584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문제 정의</a:t>
            </a:r>
            <a:endParaRPr lang="ko-KR" altLang="en-US" sz="44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aphicFrame>
        <p:nvGraphicFramePr>
          <p:cNvPr id="41" name="다이어그램 40"/>
          <p:cNvGraphicFramePr/>
          <p:nvPr>
            <p:extLst>
              <p:ext uri="{D42A27DB-BD31-4B8C-83A1-F6EECF244321}">
                <p14:modId xmlns:p14="http://schemas.microsoft.com/office/powerpoint/2010/main" val="3697762972"/>
              </p:ext>
            </p:extLst>
          </p:nvPr>
        </p:nvGraphicFramePr>
        <p:xfrm>
          <a:off x="314151" y="1923943"/>
          <a:ext cx="2926200" cy="4095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3786106" y="1831405"/>
            <a:ext cx="5153705" cy="4520722"/>
            <a:chOff x="3830497" y="1831405"/>
            <a:chExt cx="5049296" cy="4520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사각형: 둥근 위쪽 모서리 44"/>
            <p:cNvSpPr/>
            <p:nvPr/>
          </p:nvSpPr>
          <p:spPr>
            <a:xfrm>
              <a:off x="3830497" y="1831405"/>
              <a:ext cx="5049296" cy="1412995"/>
            </a:xfrm>
            <a:prstGeom prst="round2SameRect">
              <a:avLst>
                <a:gd name="adj1" fmla="val 8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ko-KR" altLang="en-US">
                  <a:solidFill>
                    <a:schemeClr val="tx1"/>
                  </a:solidFill>
                </a:rPr>
                <a:t>스마트폰과 블투루스로 연결해 정보를 송수신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>
                  <a:solidFill>
                    <a:schemeClr val="tx1"/>
                  </a:solidFill>
                </a:rPr>
                <a:t>스마트폰의 </a:t>
              </a:r>
              <a:r>
                <a:rPr lang="en-US" altLang="ko-KR">
                  <a:solidFill>
                    <a:schemeClr val="tx1"/>
                  </a:solidFill>
                </a:rPr>
                <a:t>GPS</a:t>
              </a:r>
              <a:r>
                <a:rPr lang="ko-KR" altLang="en-US">
                  <a:solidFill>
                    <a:schemeClr val="tx1"/>
                  </a:solidFill>
                </a:rPr>
                <a:t>와 어플을 이용해 목적지까지의 최단거리를 시각장애인의 편의에 맞춰 안내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830497" y="3244400"/>
              <a:ext cx="5049296" cy="607587"/>
            </a:xfrm>
            <a:custGeom>
              <a:avLst/>
              <a:gdLst>
                <a:gd name="connsiteX0" fmla="*/ 0 w 5049296"/>
                <a:gd name="connsiteY0" fmla="*/ 0 h 607587"/>
                <a:gd name="connsiteX1" fmla="*/ 5049296 w 5049296"/>
                <a:gd name="connsiteY1" fmla="*/ 0 h 607587"/>
                <a:gd name="connsiteX2" fmla="*/ 5049296 w 5049296"/>
                <a:gd name="connsiteY2" fmla="*/ 607587 h 607587"/>
                <a:gd name="connsiteX3" fmla="*/ 0 w 5049296"/>
                <a:gd name="connsiteY3" fmla="*/ 607587 h 607587"/>
                <a:gd name="connsiteX4" fmla="*/ 0 w 5049296"/>
                <a:gd name="connsiteY4" fmla="*/ 0 h 6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296" h="607587">
                  <a:moveTo>
                    <a:pt x="0" y="0"/>
                  </a:moveTo>
                  <a:lnTo>
                    <a:pt x="5049296" y="0"/>
                  </a:lnTo>
                  <a:lnTo>
                    <a:pt x="5049296" y="607587"/>
                  </a:lnTo>
                  <a:lnTo>
                    <a:pt x="0" y="607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490" tIns="0" rIns="1530284" bIns="0" numCol="1" spcCol="1270" anchor="ctr" anchorCtr="0">
              <a:noAutofit/>
            </a:bodyPr>
            <a:lstStyle/>
            <a:p>
              <a:pPr marL="0" lvl="0" indent="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웨어러블 네비게이션 설계</a:t>
              </a:r>
              <a:endParaRPr lang="ko-KR" altLang="en-US" sz="24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사각형: 둥근 위쪽 모서리 47"/>
            <p:cNvSpPr/>
            <p:nvPr/>
          </p:nvSpPr>
          <p:spPr>
            <a:xfrm>
              <a:off x="3830497" y="4331545"/>
              <a:ext cx="5049296" cy="1412995"/>
            </a:xfrm>
            <a:prstGeom prst="round2SameRect">
              <a:avLst>
                <a:gd name="adj1" fmla="val 8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ko-KR" altLang="en-US"/>
                <a:t>사용자가 버스 정류장에 도착하면 어플에서 탑승해야 할 버스의 기사 번호를 자동으로 검색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사용자가 지하철역에 도착하면 어플에서 해당 역의 사무실 번호를 자동으로 검색</a:t>
              </a:r>
              <a:r>
                <a:rPr lang="en-US" altLang="ko-KR"/>
                <a:t>.</a:t>
              </a:r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830497" y="5744540"/>
              <a:ext cx="5049296" cy="607587"/>
            </a:xfrm>
            <a:custGeom>
              <a:avLst/>
              <a:gdLst>
                <a:gd name="connsiteX0" fmla="*/ 0 w 5049296"/>
                <a:gd name="connsiteY0" fmla="*/ 0 h 607587"/>
                <a:gd name="connsiteX1" fmla="*/ 5049296 w 5049296"/>
                <a:gd name="connsiteY1" fmla="*/ 0 h 607587"/>
                <a:gd name="connsiteX2" fmla="*/ 5049296 w 5049296"/>
                <a:gd name="connsiteY2" fmla="*/ 607587 h 607587"/>
                <a:gd name="connsiteX3" fmla="*/ 0 w 5049296"/>
                <a:gd name="connsiteY3" fmla="*/ 607587 h 607587"/>
                <a:gd name="connsiteX4" fmla="*/ 0 w 5049296"/>
                <a:gd name="connsiteY4" fmla="*/ 0 h 6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296" h="607587">
                  <a:moveTo>
                    <a:pt x="0" y="0"/>
                  </a:moveTo>
                  <a:lnTo>
                    <a:pt x="5049296" y="0"/>
                  </a:lnTo>
                  <a:lnTo>
                    <a:pt x="5049296" y="607587"/>
                  </a:lnTo>
                  <a:lnTo>
                    <a:pt x="0" y="60758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0490" tIns="0" rIns="1530284" bIns="0" numCol="1" spcCol="1270" anchor="ctr" anchorCtr="0">
              <a:noAutofit/>
            </a:bodyPr>
            <a:lstStyle/>
            <a:p>
              <a:pPr lvl="0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버스정보시스템을 활용</a:t>
              </a:r>
              <a:endParaRPr lang="ko-KR" altLang="en-US" sz="24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45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03350" y="2350375"/>
            <a:ext cx="2570669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정지시에 이용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지팡이를 사방으로 돌리면서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진행방향을 설정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03351" y="2020341"/>
            <a:ext cx="2570668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자이로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가속도 센서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99922" y="4459736"/>
            <a:ext cx="1455511" cy="2105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카카오맵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혹은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네이버 지도를 활용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99923" y="4116366"/>
            <a:ext cx="1455509" cy="34337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기존 어플</a:t>
            </a:r>
          </a:p>
        </p:txBody>
      </p:sp>
      <p:sp>
        <p:nvSpPr>
          <p:cNvPr id="4" name="사각형: 둥근 모서리 3"/>
          <p:cNvSpPr/>
          <p:nvPr/>
        </p:nvSpPr>
        <p:spPr>
          <a:xfrm>
            <a:off x="591215" y="363400"/>
            <a:ext cx="736317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Cane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(1/4)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직사각형 1"/>
          <p:cNvSpPr/>
          <p:nvPr/>
        </p:nvSpPr>
        <p:spPr>
          <a:xfrm>
            <a:off x="403349" y="1624606"/>
            <a:ext cx="5411523" cy="31463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작동 원리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58" y="1624606"/>
            <a:ext cx="2778968" cy="4934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타원 57"/>
          <p:cNvSpPr/>
          <p:nvPr/>
        </p:nvSpPr>
        <p:spPr>
          <a:xfrm>
            <a:off x="6801863" y="3633582"/>
            <a:ext cx="1210231" cy="1210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038728" y="1751919"/>
            <a:ext cx="516890" cy="516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178206" y="2350375"/>
            <a:ext cx="2636666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비용 절감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데이터 처리 효율성을 위해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+mn-ea"/>
              </a:rPr>
              <a:t>GPS/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지자기 센서는 스마트폰 것을 이용 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8206" y="2020341"/>
            <a:ext cx="2636665" cy="3300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최소한의 센서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19" y="4459736"/>
            <a:ext cx="3755254" cy="2105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2059617" y="4129702"/>
            <a:ext cx="3755253" cy="33003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단 접이식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스케치 </a:t>
            </a:r>
            <a:r>
              <a:rPr lang="en-US" altLang="ko-KR" sz="900"/>
              <a:t>– </a:t>
            </a:r>
            <a:r>
              <a:rPr lang="ko-KR" altLang="en-US" sz="900"/>
              <a:t>직접 </a:t>
            </a:r>
            <a:r>
              <a:rPr lang="en-US" altLang="ko-KR" sz="900"/>
              <a:t>/ </a:t>
            </a:r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</p:txBody>
      </p:sp>
    </p:spTree>
    <p:extLst>
      <p:ext uri="{BB962C8B-B14F-4D97-AF65-F5344CB8AC3E}">
        <p14:creationId xmlns:p14="http://schemas.microsoft.com/office/powerpoint/2010/main" val="207419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/>
          <p:cNvSpPr/>
          <p:nvPr/>
        </p:nvSpPr>
        <p:spPr>
          <a:xfrm>
            <a:off x="591215" y="363400"/>
            <a:ext cx="7363177" cy="95878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en-US" altLang="ko-KR" sz="440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Smart Cane</a:t>
            </a:r>
            <a:r>
              <a:rPr lang="en-US" altLang="ko-KR" sz="4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(2/4)</a:t>
            </a:r>
            <a:endParaRPr lang="ko-KR" altLang="en-US" sz="440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380" y="237704"/>
            <a:ext cx="1210180" cy="1210180"/>
            <a:chOff x="4598566" y="1827030"/>
            <a:chExt cx="5035134" cy="5035134"/>
          </a:xfrm>
        </p:grpSpPr>
        <p:sp>
          <p:nvSpPr>
            <p:cNvPr id="6" name="타원 5"/>
            <p:cNvSpPr/>
            <p:nvPr/>
          </p:nvSpPr>
          <p:spPr>
            <a:xfrm>
              <a:off x="4598566" y="1827030"/>
              <a:ext cx="5035134" cy="503513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6908" y="2357674"/>
              <a:ext cx="1386930" cy="1386930"/>
              <a:chOff x="1557476" y="335590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타원 38"/>
              <p:cNvSpPr/>
              <p:nvPr/>
            </p:nvSpPr>
            <p:spPr>
              <a:xfrm>
                <a:off x="1557476" y="335590"/>
                <a:ext cx="1386930" cy="138693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Freeform 26"/>
              <p:cNvSpPr>
                <a:spLocks noEditPoints="1"/>
              </p:cNvSpPr>
              <p:nvPr/>
            </p:nvSpPr>
            <p:spPr bwMode="auto">
              <a:xfrm>
                <a:off x="1965325" y="474663"/>
                <a:ext cx="576263" cy="1109663"/>
              </a:xfrm>
              <a:custGeom>
                <a:avLst/>
                <a:gdLst>
                  <a:gd name="T0" fmla="*/ 1470 w 1815"/>
                  <a:gd name="T1" fmla="*/ 3275 h 3495"/>
                  <a:gd name="T2" fmla="*/ 1525 w 1815"/>
                  <a:gd name="T3" fmla="*/ 3345 h 3495"/>
                  <a:gd name="T4" fmla="*/ 1618 w 1815"/>
                  <a:gd name="T5" fmla="*/ 3345 h 3495"/>
                  <a:gd name="T6" fmla="*/ 1673 w 1815"/>
                  <a:gd name="T7" fmla="*/ 3275 h 3495"/>
                  <a:gd name="T8" fmla="*/ 1467 w 1815"/>
                  <a:gd name="T9" fmla="*/ 2669 h 3495"/>
                  <a:gd name="T10" fmla="*/ 1676 w 1815"/>
                  <a:gd name="T11" fmla="*/ 1933 h 3495"/>
                  <a:gd name="T12" fmla="*/ 1676 w 1815"/>
                  <a:gd name="T13" fmla="*/ 1933 h 3495"/>
                  <a:gd name="T14" fmla="*/ 1676 w 1815"/>
                  <a:gd name="T15" fmla="*/ 1736 h 3495"/>
                  <a:gd name="T16" fmla="*/ 1467 w 1815"/>
                  <a:gd name="T17" fmla="*/ 1423 h 3495"/>
                  <a:gd name="T18" fmla="*/ 1552 w 1815"/>
                  <a:gd name="T19" fmla="*/ 491 h 3495"/>
                  <a:gd name="T20" fmla="*/ 1455 w 1815"/>
                  <a:gd name="T21" fmla="*/ 795 h 3495"/>
                  <a:gd name="T22" fmla="*/ 1634 w 1815"/>
                  <a:gd name="T23" fmla="*/ 658 h 3495"/>
                  <a:gd name="T24" fmla="*/ 1283 w 1815"/>
                  <a:gd name="T25" fmla="*/ 238 h 3495"/>
                  <a:gd name="T26" fmla="*/ 1248 w 1815"/>
                  <a:gd name="T27" fmla="*/ 466 h 3495"/>
                  <a:gd name="T28" fmla="*/ 1424 w 1815"/>
                  <a:gd name="T29" fmla="*/ 340 h 3495"/>
                  <a:gd name="T30" fmla="*/ 598 w 1815"/>
                  <a:gd name="T31" fmla="*/ 204 h 3495"/>
                  <a:gd name="T32" fmla="*/ 386 w 1815"/>
                  <a:gd name="T33" fmla="*/ 343 h 3495"/>
                  <a:gd name="T34" fmla="*/ 232 w 1815"/>
                  <a:gd name="T35" fmla="*/ 542 h 3495"/>
                  <a:gd name="T36" fmla="*/ 858 w 1815"/>
                  <a:gd name="T37" fmla="*/ 141 h 3495"/>
                  <a:gd name="T38" fmla="*/ 150 w 1815"/>
                  <a:gd name="T39" fmla="*/ 954 h 3495"/>
                  <a:gd name="T40" fmla="*/ 220 w 1815"/>
                  <a:gd name="T41" fmla="*/ 1011 h 3495"/>
                  <a:gd name="T42" fmla="*/ 309 w 1815"/>
                  <a:gd name="T43" fmla="*/ 990 h 3495"/>
                  <a:gd name="T44" fmla="*/ 348 w 1815"/>
                  <a:gd name="T45" fmla="*/ 909 h 3495"/>
                  <a:gd name="T46" fmla="*/ 398 w 1815"/>
                  <a:gd name="T47" fmla="*/ 678 h 3495"/>
                  <a:gd name="T48" fmla="*/ 533 w 1815"/>
                  <a:gd name="T49" fmla="*/ 493 h 3495"/>
                  <a:gd name="T50" fmla="*/ 730 w 1815"/>
                  <a:gd name="T51" fmla="*/ 377 h 3495"/>
                  <a:gd name="T52" fmla="*/ 939 w 1815"/>
                  <a:gd name="T53" fmla="*/ 350 h 3495"/>
                  <a:gd name="T54" fmla="*/ 1029 w 1815"/>
                  <a:gd name="T55" fmla="*/ 149 h 3495"/>
                  <a:gd name="T56" fmla="*/ 975 w 1815"/>
                  <a:gd name="T57" fmla="*/ 3 h 3495"/>
                  <a:gd name="T58" fmla="*/ 1238 w 1815"/>
                  <a:gd name="T59" fmla="*/ 63 h 3495"/>
                  <a:gd name="T60" fmla="*/ 1417 w 1815"/>
                  <a:gd name="T61" fmla="*/ 157 h 3495"/>
                  <a:gd name="T62" fmla="*/ 1615 w 1815"/>
                  <a:gd name="T63" fmla="*/ 341 h 3495"/>
                  <a:gd name="T64" fmla="*/ 1728 w 1815"/>
                  <a:gd name="T65" fmla="*/ 522 h 3495"/>
                  <a:gd name="T66" fmla="*/ 1807 w 1815"/>
                  <a:gd name="T67" fmla="*/ 785 h 3495"/>
                  <a:gd name="T68" fmla="*/ 1812 w 1815"/>
                  <a:gd name="T69" fmla="*/ 3291 h 3495"/>
                  <a:gd name="T70" fmla="*/ 1744 w 1815"/>
                  <a:gd name="T71" fmla="*/ 3423 h 3495"/>
                  <a:gd name="T72" fmla="*/ 1611 w 1815"/>
                  <a:gd name="T73" fmla="*/ 3491 h 3495"/>
                  <a:gd name="T74" fmla="*/ 1459 w 1815"/>
                  <a:gd name="T75" fmla="*/ 3467 h 3495"/>
                  <a:gd name="T76" fmla="*/ 1355 w 1815"/>
                  <a:gd name="T77" fmla="*/ 3363 h 3495"/>
                  <a:gd name="T78" fmla="*/ 1328 w 1815"/>
                  <a:gd name="T79" fmla="*/ 909 h 3495"/>
                  <a:gd name="T80" fmla="*/ 1281 w 1815"/>
                  <a:gd name="T81" fmla="*/ 715 h 3495"/>
                  <a:gd name="T82" fmla="*/ 1193 w 1815"/>
                  <a:gd name="T83" fmla="*/ 600 h 3495"/>
                  <a:gd name="T84" fmla="*/ 1030 w 1815"/>
                  <a:gd name="T85" fmla="*/ 506 h 3495"/>
                  <a:gd name="T86" fmla="*/ 854 w 1815"/>
                  <a:gd name="T87" fmla="*/ 491 h 3495"/>
                  <a:gd name="T88" fmla="*/ 668 w 1815"/>
                  <a:gd name="T89" fmla="*/ 563 h 3495"/>
                  <a:gd name="T90" fmla="*/ 536 w 1815"/>
                  <a:gd name="T91" fmla="*/ 711 h 3495"/>
                  <a:gd name="T92" fmla="*/ 487 w 1815"/>
                  <a:gd name="T93" fmla="*/ 909 h 3495"/>
                  <a:gd name="T94" fmla="*/ 439 w 1815"/>
                  <a:gd name="T95" fmla="*/ 1053 h 3495"/>
                  <a:gd name="T96" fmla="*/ 321 w 1815"/>
                  <a:gd name="T97" fmla="*/ 1140 h 3495"/>
                  <a:gd name="T98" fmla="*/ 167 w 1815"/>
                  <a:gd name="T99" fmla="*/ 1140 h 3495"/>
                  <a:gd name="T100" fmla="*/ 47 w 1815"/>
                  <a:gd name="T101" fmla="*/ 1053 h 3495"/>
                  <a:gd name="T102" fmla="*/ 0 w 1815"/>
                  <a:gd name="T103" fmla="*/ 909 h 3495"/>
                  <a:gd name="T104" fmla="*/ 31 w 1815"/>
                  <a:gd name="T105" fmla="*/ 673 h 3495"/>
                  <a:gd name="T106" fmla="*/ 152 w 1815"/>
                  <a:gd name="T107" fmla="*/ 407 h 3495"/>
                  <a:gd name="T108" fmla="*/ 347 w 1815"/>
                  <a:gd name="T109" fmla="*/ 195 h 3495"/>
                  <a:gd name="T110" fmla="*/ 601 w 1815"/>
                  <a:gd name="T111" fmla="*/ 53 h 3495"/>
                  <a:gd name="T112" fmla="*/ 820 w 1815"/>
                  <a:gd name="T113" fmla="*/ 4 h 3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5" h="3495">
                    <a:moveTo>
                      <a:pt x="1676" y="2981"/>
                    </a:moveTo>
                    <a:lnTo>
                      <a:pt x="1467" y="3191"/>
                    </a:lnTo>
                    <a:lnTo>
                      <a:pt x="1467" y="3251"/>
                    </a:lnTo>
                    <a:lnTo>
                      <a:pt x="1470" y="3275"/>
                    </a:lnTo>
                    <a:lnTo>
                      <a:pt x="1477" y="3297"/>
                    </a:lnTo>
                    <a:lnTo>
                      <a:pt x="1490" y="3316"/>
                    </a:lnTo>
                    <a:lnTo>
                      <a:pt x="1506" y="3332"/>
                    </a:lnTo>
                    <a:lnTo>
                      <a:pt x="1525" y="3345"/>
                    </a:lnTo>
                    <a:lnTo>
                      <a:pt x="1548" y="3352"/>
                    </a:lnTo>
                    <a:lnTo>
                      <a:pt x="1571" y="3355"/>
                    </a:lnTo>
                    <a:lnTo>
                      <a:pt x="1595" y="3352"/>
                    </a:lnTo>
                    <a:lnTo>
                      <a:pt x="1618" y="3345"/>
                    </a:lnTo>
                    <a:lnTo>
                      <a:pt x="1637" y="3332"/>
                    </a:lnTo>
                    <a:lnTo>
                      <a:pt x="1653" y="3316"/>
                    </a:lnTo>
                    <a:lnTo>
                      <a:pt x="1665" y="3297"/>
                    </a:lnTo>
                    <a:lnTo>
                      <a:pt x="1673" y="3275"/>
                    </a:lnTo>
                    <a:lnTo>
                      <a:pt x="1676" y="3251"/>
                    </a:lnTo>
                    <a:lnTo>
                      <a:pt x="1676" y="2981"/>
                    </a:lnTo>
                    <a:close/>
                    <a:moveTo>
                      <a:pt x="1676" y="2460"/>
                    </a:moveTo>
                    <a:lnTo>
                      <a:pt x="1467" y="2669"/>
                    </a:lnTo>
                    <a:lnTo>
                      <a:pt x="1467" y="2993"/>
                    </a:lnTo>
                    <a:lnTo>
                      <a:pt x="1676" y="2784"/>
                    </a:lnTo>
                    <a:lnTo>
                      <a:pt x="1676" y="2460"/>
                    </a:lnTo>
                    <a:close/>
                    <a:moveTo>
                      <a:pt x="1676" y="1933"/>
                    </a:moveTo>
                    <a:lnTo>
                      <a:pt x="1467" y="2142"/>
                    </a:lnTo>
                    <a:lnTo>
                      <a:pt x="1467" y="2471"/>
                    </a:lnTo>
                    <a:lnTo>
                      <a:pt x="1676" y="2262"/>
                    </a:lnTo>
                    <a:lnTo>
                      <a:pt x="1676" y="1933"/>
                    </a:lnTo>
                    <a:close/>
                    <a:moveTo>
                      <a:pt x="1676" y="1411"/>
                    </a:moveTo>
                    <a:lnTo>
                      <a:pt x="1467" y="1620"/>
                    </a:lnTo>
                    <a:lnTo>
                      <a:pt x="1467" y="1944"/>
                    </a:lnTo>
                    <a:lnTo>
                      <a:pt x="1676" y="1736"/>
                    </a:lnTo>
                    <a:lnTo>
                      <a:pt x="1676" y="1411"/>
                    </a:lnTo>
                    <a:close/>
                    <a:moveTo>
                      <a:pt x="1676" y="889"/>
                    </a:moveTo>
                    <a:lnTo>
                      <a:pt x="1467" y="1099"/>
                    </a:lnTo>
                    <a:lnTo>
                      <a:pt x="1467" y="1423"/>
                    </a:lnTo>
                    <a:lnTo>
                      <a:pt x="1676" y="1213"/>
                    </a:lnTo>
                    <a:lnTo>
                      <a:pt x="1676" y="909"/>
                    </a:lnTo>
                    <a:lnTo>
                      <a:pt x="1676" y="889"/>
                    </a:lnTo>
                    <a:close/>
                    <a:moveTo>
                      <a:pt x="1552" y="491"/>
                    </a:moveTo>
                    <a:lnTo>
                      <a:pt x="1400" y="644"/>
                    </a:lnTo>
                    <a:lnTo>
                      <a:pt x="1423" y="692"/>
                    </a:lnTo>
                    <a:lnTo>
                      <a:pt x="1441" y="743"/>
                    </a:lnTo>
                    <a:lnTo>
                      <a:pt x="1455" y="795"/>
                    </a:lnTo>
                    <a:lnTo>
                      <a:pt x="1464" y="848"/>
                    </a:lnTo>
                    <a:lnTo>
                      <a:pt x="1467" y="901"/>
                    </a:lnTo>
                    <a:lnTo>
                      <a:pt x="1652" y="717"/>
                    </a:lnTo>
                    <a:lnTo>
                      <a:pt x="1634" y="658"/>
                    </a:lnTo>
                    <a:lnTo>
                      <a:pt x="1611" y="600"/>
                    </a:lnTo>
                    <a:lnTo>
                      <a:pt x="1584" y="544"/>
                    </a:lnTo>
                    <a:lnTo>
                      <a:pt x="1552" y="491"/>
                    </a:lnTo>
                    <a:close/>
                    <a:moveTo>
                      <a:pt x="1283" y="238"/>
                    </a:moveTo>
                    <a:lnTo>
                      <a:pt x="1127" y="394"/>
                    </a:lnTo>
                    <a:lnTo>
                      <a:pt x="1170" y="415"/>
                    </a:lnTo>
                    <a:lnTo>
                      <a:pt x="1210" y="438"/>
                    </a:lnTo>
                    <a:lnTo>
                      <a:pt x="1248" y="466"/>
                    </a:lnTo>
                    <a:lnTo>
                      <a:pt x="1284" y="495"/>
                    </a:lnTo>
                    <a:lnTo>
                      <a:pt x="1318" y="529"/>
                    </a:lnTo>
                    <a:lnTo>
                      <a:pt x="1466" y="382"/>
                    </a:lnTo>
                    <a:lnTo>
                      <a:pt x="1424" y="340"/>
                    </a:lnTo>
                    <a:lnTo>
                      <a:pt x="1380" y="303"/>
                    </a:lnTo>
                    <a:lnTo>
                      <a:pt x="1332" y="268"/>
                    </a:lnTo>
                    <a:lnTo>
                      <a:pt x="1283" y="238"/>
                    </a:lnTo>
                    <a:close/>
                    <a:moveTo>
                      <a:pt x="598" y="204"/>
                    </a:moveTo>
                    <a:lnTo>
                      <a:pt x="541" y="233"/>
                    </a:lnTo>
                    <a:lnTo>
                      <a:pt x="486" y="266"/>
                    </a:lnTo>
                    <a:lnTo>
                      <a:pt x="435" y="302"/>
                    </a:lnTo>
                    <a:lnTo>
                      <a:pt x="386" y="343"/>
                    </a:lnTo>
                    <a:lnTo>
                      <a:pt x="342" y="388"/>
                    </a:lnTo>
                    <a:lnTo>
                      <a:pt x="301" y="436"/>
                    </a:lnTo>
                    <a:lnTo>
                      <a:pt x="264" y="488"/>
                    </a:lnTo>
                    <a:lnTo>
                      <a:pt x="232" y="542"/>
                    </a:lnTo>
                    <a:lnTo>
                      <a:pt x="204" y="599"/>
                    </a:lnTo>
                    <a:lnTo>
                      <a:pt x="598" y="204"/>
                    </a:lnTo>
                    <a:close/>
                    <a:moveTo>
                      <a:pt x="906" y="139"/>
                    </a:moveTo>
                    <a:lnTo>
                      <a:pt x="858" y="141"/>
                    </a:lnTo>
                    <a:lnTo>
                      <a:pt x="140" y="860"/>
                    </a:lnTo>
                    <a:lnTo>
                      <a:pt x="139" y="909"/>
                    </a:lnTo>
                    <a:lnTo>
                      <a:pt x="142" y="933"/>
                    </a:lnTo>
                    <a:lnTo>
                      <a:pt x="150" y="954"/>
                    </a:lnTo>
                    <a:lnTo>
                      <a:pt x="162" y="974"/>
                    </a:lnTo>
                    <a:lnTo>
                      <a:pt x="178" y="990"/>
                    </a:lnTo>
                    <a:lnTo>
                      <a:pt x="197" y="1003"/>
                    </a:lnTo>
                    <a:lnTo>
                      <a:pt x="220" y="1011"/>
                    </a:lnTo>
                    <a:lnTo>
                      <a:pt x="243" y="1014"/>
                    </a:lnTo>
                    <a:lnTo>
                      <a:pt x="267" y="1011"/>
                    </a:lnTo>
                    <a:lnTo>
                      <a:pt x="290" y="1003"/>
                    </a:lnTo>
                    <a:lnTo>
                      <a:pt x="309" y="990"/>
                    </a:lnTo>
                    <a:lnTo>
                      <a:pt x="325" y="974"/>
                    </a:lnTo>
                    <a:lnTo>
                      <a:pt x="338" y="954"/>
                    </a:lnTo>
                    <a:lnTo>
                      <a:pt x="345" y="933"/>
                    </a:lnTo>
                    <a:lnTo>
                      <a:pt x="348" y="909"/>
                    </a:lnTo>
                    <a:lnTo>
                      <a:pt x="351" y="848"/>
                    </a:lnTo>
                    <a:lnTo>
                      <a:pt x="361" y="789"/>
                    </a:lnTo>
                    <a:lnTo>
                      <a:pt x="377" y="732"/>
                    </a:lnTo>
                    <a:lnTo>
                      <a:pt x="398" y="678"/>
                    </a:lnTo>
                    <a:lnTo>
                      <a:pt x="425" y="626"/>
                    </a:lnTo>
                    <a:lnTo>
                      <a:pt x="456" y="578"/>
                    </a:lnTo>
                    <a:lnTo>
                      <a:pt x="492" y="534"/>
                    </a:lnTo>
                    <a:lnTo>
                      <a:pt x="533" y="493"/>
                    </a:lnTo>
                    <a:lnTo>
                      <a:pt x="577" y="457"/>
                    </a:lnTo>
                    <a:lnTo>
                      <a:pt x="625" y="425"/>
                    </a:lnTo>
                    <a:lnTo>
                      <a:pt x="676" y="399"/>
                    </a:lnTo>
                    <a:lnTo>
                      <a:pt x="730" y="377"/>
                    </a:lnTo>
                    <a:lnTo>
                      <a:pt x="788" y="361"/>
                    </a:lnTo>
                    <a:lnTo>
                      <a:pt x="846" y="352"/>
                    </a:lnTo>
                    <a:lnTo>
                      <a:pt x="906" y="349"/>
                    </a:lnTo>
                    <a:lnTo>
                      <a:pt x="939" y="350"/>
                    </a:lnTo>
                    <a:lnTo>
                      <a:pt x="971" y="353"/>
                    </a:lnTo>
                    <a:lnTo>
                      <a:pt x="1146" y="178"/>
                    </a:lnTo>
                    <a:lnTo>
                      <a:pt x="1088" y="161"/>
                    </a:lnTo>
                    <a:lnTo>
                      <a:pt x="1029" y="149"/>
                    </a:lnTo>
                    <a:lnTo>
                      <a:pt x="969" y="141"/>
                    </a:lnTo>
                    <a:lnTo>
                      <a:pt x="906" y="139"/>
                    </a:lnTo>
                    <a:close/>
                    <a:moveTo>
                      <a:pt x="906" y="0"/>
                    </a:moveTo>
                    <a:lnTo>
                      <a:pt x="975" y="3"/>
                    </a:lnTo>
                    <a:lnTo>
                      <a:pt x="1042" y="11"/>
                    </a:lnTo>
                    <a:lnTo>
                      <a:pt x="1109" y="22"/>
                    </a:lnTo>
                    <a:lnTo>
                      <a:pt x="1174" y="41"/>
                    </a:lnTo>
                    <a:lnTo>
                      <a:pt x="1238" y="63"/>
                    </a:lnTo>
                    <a:lnTo>
                      <a:pt x="1299" y="89"/>
                    </a:lnTo>
                    <a:lnTo>
                      <a:pt x="1300" y="89"/>
                    </a:lnTo>
                    <a:lnTo>
                      <a:pt x="1360" y="121"/>
                    </a:lnTo>
                    <a:lnTo>
                      <a:pt x="1417" y="157"/>
                    </a:lnTo>
                    <a:lnTo>
                      <a:pt x="1471" y="198"/>
                    </a:lnTo>
                    <a:lnTo>
                      <a:pt x="1522" y="241"/>
                    </a:lnTo>
                    <a:lnTo>
                      <a:pt x="1571" y="289"/>
                    </a:lnTo>
                    <a:lnTo>
                      <a:pt x="1615" y="341"/>
                    </a:lnTo>
                    <a:lnTo>
                      <a:pt x="1615" y="341"/>
                    </a:lnTo>
                    <a:lnTo>
                      <a:pt x="1658" y="399"/>
                    </a:lnTo>
                    <a:lnTo>
                      <a:pt x="1695" y="459"/>
                    </a:lnTo>
                    <a:lnTo>
                      <a:pt x="1728" y="522"/>
                    </a:lnTo>
                    <a:lnTo>
                      <a:pt x="1757" y="588"/>
                    </a:lnTo>
                    <a:lnTo>
                      <a:pt x="1779" y="656"/>
                    </a:lnTo>
                    <a:lnTo>
                      <a:pt x="1796" y="725"/>
                    </a:lnTo>
                    <a:lnTo>
                      <a:pt x="1807" y="785"/>
                    </a:lnTo>
                    <a:lnTo>
                      <a:pt x="1813" y="847"/>
                    </a:lnTo>
                    <a:lnTo>
                      <a:pt x="1815" y="909"/>
                    </a:lnTo>
                    <a:lnTo>
                      <a:pt x="1815" y="3251"/>
                    </a:lnTo>
                    <a:lnTo>
                      <a:pt x="1812" y="3291"/>
                    </a:lnTo>
                    <a:lnTo>
                      <a:pt x="1802" y="3328"/>
                    </a:lnTo>
                    <a:lnTo>
                      <a:pt x="1787" y="3363"/>
                    </a:lnTo>
                    <a:lnTo>
                      <a:pt x="1767" y="3395"/>
                    </a:lnTo>
                    <a:lnTo>
                      <a:pt x="1744" y="3423"/>
                    </a:lnTo>
                    <a:lnTo>
                      <a:pt x="1715" y="3448"/>
                    </a:lnTo>
                    <a:lnTo>
                      <a:pt x="1683" y="3467"/>
                    </a:lnTo>
                    <a:lnTo>
                      <a:pt x="1648" y="3482"/>
                    </a:lnTo>
                    <a:lnTo>
                      <a:pt x="1611" y="3491"/>
                    </a:lnTo>
                    <a:lnTo>
                      <a:pt x="1571" y="3495"/>
                    </a:lnTo>
                    <a:lnTo>
                      <a:pt x="1532" y="3491"/>
                    </a:lnTo>
                    <a:lnTo>
                      <a:pt x="1494" y="3482"/>
                    </a:lnTo>
                    <a:lnTo>
                      <a:pt x="1459" y="3467"/>
                    </a:lnTo>
                    <a:lnTo>
                      <a:pt x="1428" y="3448"/>
                    </a:lnTo>
                    <a:lnTo>
                      <a:pt x="1399" y="3423"/>
                    </a:lnTo>
                    <a:lnTo>
                      <a:pt x="1375" y="3395"/>
                    </a:lnTo>
                    <a:lnTo>
                      <a:pt x="1355" y="3363"/>
                    </a:lnTo>
                    <a:lnTo>
                      <a:pt x="1341" y="3328"/>
                    </a:lnTo>
                    <a:lnTo>
                      <a:pt x="1331" y="3291"/>
                    </a:lnTo>
                    <a:lnTo>
                      <a:pt x="1328" y="3251"/>
                    </a:lnTo>
                    <a:lnTo>
                      <a:pt x="1328" y="909"/>
                    </a:lnTo>
                    <a:lnTo>
                      <a:pt x="1325" y="859"/>
                    </a:lnTo>
                    <a:lnTo>
                      <a:pt x="1316" y="809"/>
                    </a:lnTo>
                    <a:lnTo>
                      <a:pt x="1301" y="761"/>
                    </a:lnTo>
                    <a:lnTo>
                      <a:pt x="1281" y="715"/>
                    </a:lnTo>
                    <a:lnTo>
                      <a:pt x="1255" y="673"/>
                    </a:lnTo>
                    <a:lnTo>
                      <a:pt x="1255" y="673"/>
                    </a:lnTo>
                    <a:lnTo>
                      <a:pt x="1226" y="634"/>
                    </a:lnTo>
                    <a:lnTo>
                      <a:pt x="1193" y="600"/>
                    </a:lnTo>
                    <a:lnTo>
                      <a:pt x="1156" y="570"/>
                    </a:lnTo>
                    <a:lnTo>
                      <a:pt x="1117" y="544"/>
                    </a:lnTo>
                    <a:lnTo>
                      <a:pt x="1074" y="523"/>
                    </a:lnTo>
                    <a:lnTo>
                      <a:pt x="1030" y="506"/>
                    </a:lnTo>
                    <a:lnTo>
                      <a:pt x="983" y="495"/>
                    </a:lnTo>
                    <a:lnTo>
                      <a:pt x="946" y="490"/>
                    </a:lnTo>
                    <a:lnTo>
                      <a:pt x="906" y="488"/>
                    </a:lnTo>
                    <a:lnTo>
                      <a:pt x="854" y="491"/>
                    </a:lnTo>
                    <a:lnTo>
                      <a:pt x="803" y="501"/>
                    </a:lnTo>
                    <a:lnTo>
                      <a:pt x="756" y="517"/>
                    </a:lnTo>
                    <a:lnTo>
                      <a:pt x="710" y="538"/>
                    </a:lnTo>
                    <a:lnTo>
                      <a:pt x="668" y="563"/>
                    </a:lnTo>
                    <a:lnTo>
                      <a:pt x="628" y="594"/>
                    </a:lnTo>
                    <a:lnTo>
                      <a:pt x="593" y="629"/>
                    </a:lnTo>
                    <a:lnTo>
                      <a:pt x="563" y="668"/>
                    </a:lnTo>
                    <a:lnTo>
                      <a:pt x="536" y="711"/>
                    </a:lnTo>
                    <a:lnTo>
                      <a:pt x="515" y="757"/>
                    </a:lnTo>
                    <a:lnTo>
                      <a:pt x="500" y="806"/>
                    </a:lnTo>
                    <a:lnTo>
                      <a:pt x="490" y="857"/>
                    </a:lnTo>
                    <a:lnTo>
                      <a:pt x="487" y="909"/>
                    </a:lnTo>
                    <a:lnTo>
                      <a:pt x="484" y="948"/>
                    </a:lnTo>
                    <a:lnTo>
                      <a:pt x="474" y="986"/>
                    </a:lnTo>
                    <a:lnTo>
                      <a:pt x="460" y="1020"/>
                    </a:lnTo>
                    <a:lnTo>
                      <a:pt x="439" y="1053"/>
                    </a:lnTo>
                    <a:lnTo>
                      <a:pt x="415" y="1081"/>
                    </a:lnTo>
                    <a:lnTo>
                      <a:pt x="387" y="1105"/>
                    </a:lnTo>
                    <a:lnTo>
                      <a:pt x="356" y="1125"/>
                    </a:lnTo>
                    <a:lnTo>
                      <a:pt x="321" y="1140"/>
                    </a:lnTo>
                    <a:lnTo>
                      <a:pt x="282" y="1150"/>
                    </a:lnTo>
                    <a:lnTo>
                      <a:pt x="243" y="1153"/>
                    </a:lnTo>
                    <a:lnTo>
                      <a:pt x="204" y="1150"/>
                    </a:lnTo>
                    <a:lnTo>
                      <a:pt x="167" y="1140"/>
                    </a:lnTo>
                    <a:lnTo>
                      <a:pt x="132" y="1125"/>
                    </a:lnTo>
                    <a:lnTo>
                      <a:pt x="100" y="1105"/>
                    </a:lnTo>
                    <a:lnTo>
                      <a:pt x="71" y="1081"/>
                    </a:lnTo>
                    <a:lnTo>
                      <a:pt x="47" y="1053"/>
                    </a:lnTo>
                    <a:lnTo>
                      <a:pt x="28" y="1020"/>
                    </a:lnTo>
                    <a:lnTo>
                      <a:pt x="13" y="986"/>
                    </a:lnTo>
                    <a:lnTo>
                      <a:pt x="3" y="948"/>
                    </a:lnTo>
                    <a:lnTo>
                      <a:pt x="0" y="909"/>
                    </a:lnTo>
                    <a:lnTo>
                      <a:pt x="1" y="865"/>
                    </a:lnTo>
                    <a:lnTo>
                      <a:pt x="4" y="821"/>
                    </a:lnTo>
                    <a:lnTo>
                      <a:pt x="15" y="746"/>
                    </a:lnTo>
                    <a:lnTo>
                      <a:pt x="31" y="673"/>
                    </a:lnTo>
                    <a:lnTo>
                      <a:pt x="53" y="603"/>
                    </a:lnTo>
                    <a:lnTo>
                      <a:pt x="81" y="535"/>
                    </a:lnTo>
                    <a:lnTo>
                      <a:pt x="114" y="469"/>
                    </a:lnTo>
                    <a:lnTo>
                      <a:pt x="152" y="407"/>
                    </a:lnTo>
                    <a:lnTo>
                      <a:pt x="194" y="348"/>
                    </a:lnTo>
                    <a:lnTo>
                      <a:pt x="241" y="292"/>
                    </a:lnTo>
                    <a:lnTo>
                      <a:pt x="292" y="241"/>
                    </a:lnTo>
                    <a:lnTo>
                      <a:pt x="347" y="195"/>
                    </a:lnTo>
                    <a:lnTo>
                      <a:pt x="405" y="152"/>
                    </a:lnTo>
                    <a:lnTo>
                      <a:pt x="468" y="114"/>
                    </a:lnTo>
                    <a:lnTo>
                      <a:pt x="533" y="81"/>
                    </a:lnTo>
                    <a:lnTo>
                      <a:pt x="601" y="53"/>
                    </a:lnTo>
                    <a:lnTo>
                      <a:pt x="672" y="31"/>
                    </a:lnTo>
                    <a:lnTo>
                      <a:pt x="745" y="15"/>
                    </a:lnTo>
                    <a:lnTo>
                      <a:pt x="820" y="4"/>
                    </a:lnTo>
                    <a:lnTo>
                      <a:pt x="820" y="4"/>
                    </a:lnTo>
                    <a:lnTo>
                      <a:pt x="864" y="1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541990" y="3259038"/>
              <a:ext cx="1386930" cy="1386930"/>
              <a:chOff x="2672558" y="1236954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타원 21"/>
              <p:cNvSpPr/>
              <p:nvPr/>
            </p:nvSpPr>
            <p:spPr>
              <a:xfrm>
                <a:off x="2672558" y="1236954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Group 29"/>
              <p:cNvGrpSpPr>
                <a:grpSpLocks noChangeAspect="1"/>
              </p:cNvGrpSpPr>
              <p:nvPr/>
            </p:nvGrpSpPr>
            <p:grpSpPr bwMode="auto">
              <a:xfrm>
                <a:off x="2986113" y="1473210"/>
                <a:ext cx="757244" cy="915994"/>
                <a:chOff x="1881" y="928"/>
                <a:chExt cx="477" cy="577"/>
              </a:xfrm>
              <a:solidFill>
                <a:schemeClr val="bg1"/>
              </a:solidFill>
            </p:grpSpPr>
            <p:sp>
              <p:nvSpPr>
                <p:cNvPr id="24" name="Freeform 31"/>
                <p:cNvSpPr>
                  <a:spLocks noEditPoints="1"/>
                </p:cNvSpPr>
                <p:nvPr/>
              </p:nvSpPr>
              <p:spPr bwMode="auto">
                <a:xfrm>
                  <a:off x="1881" y="928"/>
                  <a:ext cx="85" cy="84"/>
                </a:xfrm>
                <a:custGeom>
                  <a:avLst/>
                  <a:gdLst>
                    <a:gd name="T0" fmla="*/ 158 w 507"/>
                    <a:gd name="T1" fmla="*/ 112 h 508"/>
                    <a:gd name="T2" fmla="*/ 132 w 507"/>
                    <a:gd name="T3" fmla="*/ 126 h 508"/>
                    <a:gd name="T4" fmla="*/ 116 w 507"/>
                    <a:gd name="T5" fmla="*/ 159 h 508"/>
                    <a:gd name="T6" fmla="*/ 122 w 507"/>
                    <a:gd name="T7" fmla="*/ 192 h 508"/>
                    <a:gd name="T8" fmla="*/ 294 w 507"/>
                    <a:gd name="T9" fmla="*/ 369 h 508"/>
                    <a:gd name="T10" fmla="*/ 326 w 507"/>
                    <a:gd name="T11" fmla="*/ 386 h 508"/>
                    <a:gd name="T12" fmla="*/ 360 w 507"/>
                    <a:gd name="T13" fmla="*/ 381 h 508"/>
                    <a:gd name="T14" fmla="*/ 387 w 507"/>
                    <a:gd name="T15" fmla="*/ 354 h 508"/>
                    <a:gd name="T16" fmla="*/ 392 w 507"/>
                    <a:gd name="T17" fmla="*/ 321 h 508"/>
                    <a:gd name="T18" fmla="*/ 375 w 507"/>
                    <a:gd name="T19" fmla="*/ 288 h 508"/>
                    <a:gd name="T20" fmla="*/ 202 w 507"/>
                    <a:gd name="T21" fmla="*/ 117 h 508"/>
                    <a:gd name="T22" fmla="*/ 173 w 507"/>
                    <a:gd name="T23" fmla="*/ 109 h 508"/>
                    <a:gd name="T24" fmla="*/ 202 w 507"/>
                    <a:gd name="T25" fmla="*/ 2 h 508"/>
                    <a:gd name="T26" fmla="*/ 251 w 507"/>
                    <a:gd name="T27" fmla="*/ 18 h 508"/>
                    <a:gd name="T28" fmla="*/ 294 w 507"/>
                    <a:gd name="T29" fmla="*/ 52 h 508"/>
                    <a:gd name="T30" fmla="*/ 475 w 507"/>
                    <a:gd name="T31" fmla="*/ 236 h 508"/>
                    <a:gd name="T32" fmla="*/ 500 w 507"/>
                    <a:gd name="T33" fmla="*/ 284 h 508"/>
                    <a:gd name="T34" fmla="*/ 507 w 507"/>
                    <a:gd name="T35" fmla="*/ 336 h 508"/>
                    <a:gd name="T36" fmla="*/ 500 w 507"/>
                    <a:gd name="T37" fmla="*/ 389 h 508"/>
                    <a:gd name="T38" fmla="*/ 475 w 507"/>
                    <a:gd name="T39" fmla="*/ 435 h 508"/>
                    <a:gd name="T40" fmla="*/ 437 w 507"/>
                    <a:gd name="T41" fmla="*/ 475 h 508"/>
                    <a:gd name="T42" fmla="*/ 389 w 507"/>
                    <a:gd name="T43" fmla="*/ 499 h 508"/>
                    <a:gd name="T44" fmla="*/ 335 w 507"/>
                    <a:gd name="T45" fmla="*/ 508 h 508"/>
                    <a:gd name="T46" fmla="*/ 285 w 507"/>
                    <a:gd name="T47" fmla="*/ 499 h 508"/>
                    <a:gd name="T48" fmla="*/ 235 w 507"/>
                    <a:gd name="T49" fmla="*/ 475 h 508"/>
                    <a:gd name="T50" fmla="*/ 51 w 507"/>
                    <a:gd name="T51" fmla="*/ 294 h 508"/>
                    <a:gd name="T52" fmla="*/ 19 w 507"/>
                    <a:gd name="T53" fmla="*/ 248 h 508"/>
                    <a:gd name="T54" fmla="*/ 2 w 507"/>
                    <a:gd name="T55" fmla="*/ 198 h 508"/>
                    <a:gd name="T56" fmla="*/ 2 w 507"/>
                    <a:gd name="T57" fmla="*/ 144 h 508"/>
                    <a:gd name="T58" fmla="*/ 19 w 507"/>
                    <a:gd name="T59" fmla="*/ 95 h 508"/>
                    <a:gd name="T60" fmla="*/ 51 w 507"/>
                    <a:gd name="T61" fmla="*/ 52 h 508"/>
                    <a:gd name="T62" fmla="*/ 98 w 507"/>
                    <a:gd name="T63" fmla="*/ 18 h 508"/>
                    <a:gd name="T64" fmla="*/ 149 w 507"/>
                    <a:gd name="T65" fmla="*/ 2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07" h="508">
                      <a:moveTo>
                        <a:pt x="173" y="109"/>
                      </a:moveTo>
                      <a:lnTo>
                        <a:pt x="158" y="112"/>
                      </a:lnTo>
                      <a:lnTo>
                        <a:pt x="144" y="117"/>
                      </a:lnTo>
                      <a:lnTo>
                        <a:pt x="132" y="126"/>
                      </a:lnTo>
                      <a:lnTo>
                        <a:pt x="122" y="142"/>
                      </a:lnTo>
                      <a:lnTo>
                        <a:pt x="116" y="159"/>
                      </a:lnTo>
                      <a:lnTo>
                        <a:pt x="116" y="176"/>
                      </a:lnTo>
                      <a:lnTo>
                        <a:pt x="122" y="192"/>
                      </a:lnTo>
                      <a:lnTo>
                        <a:pt x="132" y="207"/>
                      </a:lnTo>
                      <a:lnTo>
                        <a:pt x="294" y="369"/>
                      </a:lnTo>
                      <a:lnTo>
                        <a:pt x="309" y="381"/>
                      </a:lnTo>
                      <a:lnTo>
                        <a:pt x="326" y="386"/>
                      </a:lnTo>
                      <a:lnTo>
                        <a:pt x="344" y="386"/>
                      </a:lnTo>
                      <a:lnTo>
                        <a:pt x="360" y="381"/>
                      </a:lnTo>
                      <a:lnTo>
                        <a:pt x="375" y="369"/>
                      </a:lnTo>
                      <a:lnTo>
                        <a:pt x="387" y="354"/>
                      </a:lnTo>
                      <a:lnTo>
                        <a:pt x="392" y="337"/>
                      </a:lnTo>
                      <a:lnTo>
                        <a:pt x="392" y="321"/>
                      </a:lnTo>
                      <a:lnTo>
                        <a:pt x="387" y="304"/>
                      </a:lnTo>
                      <a:lnTo>
                        <a:pt x="375" y="288"/>
                      </a:lnTo>
                      <a:lnTo>
                        <a:pt x="213" y="126"/>
                      </a:lnTo>
                      <a:lnTo>
                        <a:pt x="202" y="117"/>
                      </a:lnTo>
                      <a:lnTo>
                        <a:pt x="189" y="112"/>
                      </a:lnTo>
                      <a:lnTo>
                        <a:pt x="173" y="109"/>
                      </a:lnTo>
                      <a:close/>
                      <a:moveTo>
                        <a:pt x="175" y="0"/>
                      </a:moveTo>
                      <a:lnTo>
                        <a:pt x="202" y="2"/>
                      </a:lnTo>
                      <a:lnTo>
                        <a:pt x="227" y="8"/>
                      </a:lnTo>
                      <a:lnTo>
                        <a:pt x="251" y="18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3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4"/>
                      </a:lnTo>
                      <a:lnTo>
                        <a:pt x="505" y="310"/>
                      </a:lnTo>
                      <a:lnTo>
                        <a:pt x="507" y="336"/>
                      </a:lnTo>
                      <a:lnTo>
                        <a:pt x="505" y="363"/>
                      </a:lnTo>
                      <a:lnTo>
                        <a:pt x="500" y="389"/>
                      </a:lnTo>
                      <a:lnTo>
                        <a:pt x="490" y="413"/>
                      </a:lnTo>
                      <a:lnTo>
                        <a:pt x="475" y="435"/>
                      </a:lnTo>
                      <a:lnTo>
                        <a:pt x="456" y="456"/>
                      </a:lnTo>
                      <a:lnTo>
                        <a:pt x="437" y="475"/>
                      </a:lnTo>
                      <a:lnTo>
                        <a:pt x="414" y="489"/>
                      </a:lnTo>
                      <a:lnTo>
                        <a:pt x="389" y="499"/>
                      </a:lnTo>
                      <a:lnTo>
                        <a:pt x="362" y="506"/>
                      </a:lnTo>
                      <a:lnTo>
                        <a:pt x="335" y="508"/>
                      </a:lnTo>
                      <a:lnTo>
                        <a:pt x="310" y="506"/>
                      </a:lnTo>
                      <a:lnTo>
                        <a:pt x="285" y="499"/>
                      </a:lnTo>
                      <a:lnTo>
                        <a:pt x="259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2"/>
                      </a:lnTo>
                      <a:lnTo>
                        <a:pt x="19" y="248"/>
                      </a:lnTo>
                      <a:lnTo>
                        <a:pt x="8" y="223"/>
                      </a:lnTo>
                      <a:lnTo>
                        <a:pt x="2" y="198"/>
                      </a:lnTo>
                      <a:lnTo>
                        <a:pt x="0" y="170"/>
                      </a:lnTo>
                      <a:lnTo>
                        <a:pt x="2" y="144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4" y="33"/>
                      </a:lnTo>
                      <a:lnTo>
                        <a:pt x="98" y="18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32"/>
                <p:cNvSpPr>
                  <a:spLocks noEditPoints="1"/>
                </p:cNvSpPr>
                <p:nvPr/>
              </p:nvSpPr>
              <p:spPr bwMode="auto">
                <a:xfrm>
                  <a:off x="1963" y="1008"/>
                  <a:ext cx="85" cy="85"/>
                </a:xfrm>
                <a:custGeom>
                  <a:avLst/>
                  <a:gdLst>
                    <a:gd name="T0" fmla="*/ 157 w 508"/>
                    <a:gd name="T1" fmla="*/ 117 h 508"/>
                    <a:gd name="T2" fmla="*/ 132 w 508"/>
                    <a:gd name="T3" fmla="*/ 133 h 508"/>
                    <a:gd name="T4" fmla="*/ 116 w 508"/>
                    <a:gd name="T5" fmla="*/ 165 h 508"/>
                    <a:gd name="T6" fmla="*/ 121 w 508"/>
                    <a:gd name="T7" fmla="*/ 198 h 508"/>
                    <a:gd name="T8" fmla="*/ 294 w 508"/>
                    <a:gd name="T9" fmla="*/ 375 h 508"/>
                    <a:gd name="T10" fmla="*/ 325 w 508"/>
                    <a:gd name="T11" fmla="*/ 392 h 508"/>
                    <a:gd name="T12" fmla="*/ 360 w 508"/>
                    <a:gd name="T13" fmla="*/ 386 h 508"/>
                    <a:gd name="T14" fmla="*/ 386 w 508"/>
                    <a:gd name="T15" fmla="*/ 360 h 508"/>
                    <a:gd name="T16" fmla="*/ 391 w 508"/>
                    <a:gd name="T17" fmla="*/ 326 h 508"/>
                    <a:gd name="T18" fmla="*/ 375 w 508"/>
                    <a:gd name="T19" fmla="*/ 294 h 508"/>
                    <a:gd name="T20" fmla="*/ 200 w 508"/>
                    <a:gd name="T21" fmla="*/ 123 h 508"/>
                    <a:gd name="T22" fmla="*/ 173 w 508"/>
                    <a:gd name="T23" fmla="*/ 115 h 508"/>
                    <a:gd name="T24" fmla="*/ 201 w 508"/>
                    <a:gd name="T25" fmla="*/ 2 h 508"/>
                    <a:gd name="T26" fmla="*/ 251 w 508"/>
                    <a:gd name="T27" fmla="*/ 19 h 508"/>
                    <a:gd name="T28" fmla="*/ 294 w 508"/>
                    <a:gd name="T29" fmla="*/ 52 h 508"/>
                    <a:gd name="T30" fmla="*/ 474 w 508"/>
                    <a:gd name="T31" fmla="*/ 235 h 508"/>
                    <a:gd name="T32" fmla="*/ 500 w 508"/>
                    <a:gd name="T33" fmla="*/ 284 h 508"/>
                    <a:gd name="T34" fmla="*/ 508 w 508"/>
                    <a:gd name="T35" fmla="*/ 337 h 508"/>
                    <a:gd name="T36" fmla="*/ 500 w 508"/>
                    <a:gd name="T37" fmla="*/ 388 h 508"/>
                    <a:gd name="T38" fmla="*/ 474 w 508"/>
                    <a:gd name="T39" fmla="*/ 436 h 508"/>
                    <a:gd name="T40" fmla="*/ 440 w 508"/>
                    <a:gd name="T41" fmla="*/ 474 h 508"/>
                    <a:gd name="T42" fmla="*/ 402 w 508"/>
                    <a:gd name="T43" fmla="*/ 498 h 508"/>
                    <a:gd name="T44" fmla="*/ 358 w 508"/>
                    <a:gd name="T45" fmla="*/ 507 h 508"/>
                    <a:gd name="T46" fmla="*/ 307 w 508"/>
                    <a:gd name="T47" fmla="*/ 506 h 508"/>
                    <a:gd name="T48" fmla="*/ 258 w 508"/>
                    <a:gd name="T49" fmla="*/ 489 h 508"/>
                    <a:gd name="T50" fmla="*/ 213 w 508"/>
                    <a:gd name="T51" fmla="*/ 456 h 508"/>
                    <a:gd name="T52" fmla="*/ 33 w 508"/>
                    <a:gd name="T53" fmla="*/ 273 h 508"/>
                    <a:gd name="T54" fmla="*/ 8 w 508"/>
                    <a:gd name="T55" fmla="*/ 223 h 508"/>
                    <a:gd name="T56" fmla="*/ 0 w 508"/>
                    <a:gd name="T57" fmla="*/ 171 h 508"/>
                    <a:gd name="T58" fmla="*/ 8 w 508"/>
                    <a:gd name="T59" fmla="*/ 119 h 508"/>
                    <a:gd name="T60" fmla="*/ 33 w 508"/>
                    <a:gd name="T61" fmla="*/ 72 h 508"/>
                    <a:gd name="T62" fmla="*/ 73 w 508"/>
                    <a:gd name="T63" fmla="*/ 33 h 508"/>
                    <a:gd name="T64" fmla="*/ 123 w 508"/>
                    <a:gd name="T65" fmla="*/ 8 h 508"/>
                    <a:gd name="T66" fmla="*/ 175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173" y="115"/>
                      </a:moveTo>
                      <a:lnTo>
                        <a:pt x="157" y="117"/>
                      </a:lnTo>
                      <a:lnTo>
                        <a:pt x="145" y="123"/>
                      </a:lnTo>
                      <a:lnTo>
                        <a:pt x="132" y="133"/>
                      </a:lnTo>
                      <a:lnTo>
                        <a:pt x="121" y="148"/>
                      </a:lnTo>
                      <a:lnTo>
                        <a:pt x="116" y="165"/>
                      </a:lnTo>
                      <a:lnTo>
                        <a:pt x="116" y="181"/>
                      </a:lnTo>
                      <a:lnTo>
                        <a:pt x="121" y="198"/>
                      </a:lnTo>
                      <a:lnTo>
                        <a:pt x="132" y="214"/>
                      </a:lnTo>
                      <a:lnTo>
                        <a:pt x="294" y="375"/>
                      </a:lnTo>
                      <a:lnTo>
                        <a:pt x="310" y="386"/>
                      </a:lnTo>
                      <a:lnTo>
                        <a:pt x="325" y="392"/>
                      </a:lnTo>
                      <a:lnTo>
                        <a:pt x="343" y="392"/>
                      </a:lnTo>
                      <a:lnTo>
                        <a:pt x="360" y="386"/>
                      </a:lnTo>
                      <a:lnTo>
                        <a:pt x="375" y="375"/>
                      </a:lnTo>
                      <a:lnTo>
                        <a:pt x="386" y="360"/>
                      </a:lnTo>
                      <a:lnTo>
                        <a:pt x="391" y="343"/>
                      </a:lnTo>
                      <a:lnTo>
                        <a:pt x="391" y="326"/>
                      </a:lnTo>
                      <a:lnTo>
                        <a:pt x="386" y="310"/>
                      </a:lnTo>
                      <a:lnTo>
                        <a:pt x="375" y="294"/>
                      </a:lnTo>
                      <a:lnTo>
                        <a:pt x="213" y="133"/>
                      </a:lnTo>
                      <a:lnTo>
                        <a:pt x="200" y="123"/>
                      </a:lnTo>
                      <a:lnTo>
                        <a:pt x="186" y="117"/>
                      </a:lnTo>
                      <a:lnTo>
                        <a:pt x="173" y="115"/>
                      </a:lnTo>
                      <a:close/>
                      <a:moveTo>
                        <a:pt x="175" y="0"/>
                      </a:moveTo>
                      <a:lnTo>
                        <a:pt x="201" y="2"/>
                      </a:lnTo>
                      <a:lnTo>
                        <a:pt x="227" y="8"/>
                      </a:lnTo>
                      <a:lnTo>
                        <a:pt x="251" y="19"/>
                      </a:lnTo>
                      <a:lnTo>
                        <a:pt x="274" y="33"/>
                      </a:lnTo>
                      <a:lnTo>
                        <a:pt x="294" y="52"/>
                      </a:lnTo>
                      <a:lnTo>
                        <a:pt x="456" y="214"/>
                      </a:lnTo>
                      <a:lnTo>
                        <a:pt x="474" y="235"/>
                      </a:lnTo>
                      <a:lnTo>
                        <a:pt x="489" y="259"/>
                      </a:lnTo>
                      <a:lnTo>
                        <a:pt x="500" y="284"/>
                      </a:lnTo>
                      <a:lnTo>
                        <a:pt x="506" y="311"/>
                      </a:lnTo>
                      <a:lnTo>
                        <a:pt x="508" y="337"/>
                      </a:lnTo>
                      <a:lnTo>
                        <a:pt x="506" y="363"/>
                      </a:lnTo>
                      <a:lnTo>
                        <a:pt x="500" y="388"/>
                      </a:lnTo>
                      <a:lnTo>
                        <a:pt x="489" y="413"/>
                      </a:lnTo>
                      <a:lnTo>
                        <a:pt x="474" y="436"/>
                      </a:lnTo>
                      <a:lnTo>
                        <a:pt x="456" y="456"/>
                      </a:lnTo>
                      <a:lnTo>
                        <a:pt x="440" y="474"/>
                      </a:lnTo>
                      <a:lnTo>
                        <a:pt x="422" y="487"/>
                      </a:lnTo>
                      <a:lnTo>
                        <a:pt x="402" y="498"/>
                      </a:lnTo>
                      <a:lnTo>
                        <a:pt x="380" y="504"/>
                      </a:lnTo>
                      <a:lnTo>
                        <a:pt x="358" y="507"/>
                      </a:lnTo>
                      <a:lnTo>
                        <a:pt x="335" y="508"/>
                      </a:lnTo>
                      <a:lnTo>
                        <a:pt x="307" y="506"/>
                      </a:lnTo>
                      <a:lnTo>
                        <a:pt x="282" y="500"/>
                      </a:lnTo>
                      <a:lnTo>
                        <a:pt x="258" y="489"/>
                      </a:lnTo>
                      <a:lnTo>
                        <a:pt x="235" y="475"/>
                      </a:lnTo>
                      <a:lnTo>
                        <a:pt x="213" y="456"/>
                      </a:lnTo>
                      <a:lnTo>
                        <a:pt x="51" y="294"/>
                      </a:lnTo>
                      <a:lnTo>
                        <a:pt x="33" y="273"/>
                      </a:lnTo>
                      <a:lnTo>
                        <a:pt x="19" y="249"/>
                      </a:lnTo>
                      <a:lnTo>
                        <a:pt x="8" y="223"/>
                      </a:lnTo>
                      <a:lnTo>
                        <a:pt x="2" y="197"/>
                      </a:lnTo>
                      <a:lnTo>
                        <a:pt x="0" y="171"/>
                      </a:lnTo>
                      <a:lnTo>
                        <a:pt x="2" y="145"/>
                      </a:lnTo>
                      <a:lnTo>
                        <a:pt x="8" y="119"/>
                      </a:lnTo>
                      <a:lnTo>
                        <a:pt x="19" y="95"/>
                      </a:lnTo>
                      <a:lnTo>
                        <a:pt x="33" y="72"/>
                      </a:lnTo>
                      <a:lnTo>
                        <a:pt x="51" y="52"/>
                      </a:lnTo>
                      <a:lnTo>
                        <a:pt x="73" y="33"/>
                      </a:lnTo>
                      <a:lnTo>
                        <a:pt x="97" y="19"/>
                      </a:lnTo>
                      <a:lnTo>
                        <a:pt x="123" y="8"/>
                      </a:lnTo>
                      <a:lnTo>
                        <a:pt x="149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/>
              </p:nvSpPr>
              <p:spPr bwMode="auto">
                <a:xfrm>
                  <a:off x="1941" y="987"/>
                  <a:ext cx="47" cy="46"/>
                </a:xfrm>
                <a:custGeom>
                  <a:avLst/>
                  <a:gdLst>
                    <a:gd name="T0" fmla="*/ 49 w 282"/>
                    <a:gd name="T1" fmla="*/ 0 h 276"/>
                    <a:gd name="T2" fmla="*/ 66 w 282"/>
                    <a:gd name="T3" fmla="*/ 0 h 276"/>
                    <a:gd name="T4" fmla="*/ 83 w 282"/>
                    <a:gd name="T5" fmla="*/ 5 h 276"/>
                    <a:gd name="T6" fmla="*/ 98 w 282"/>
                    <a:gd name="T7" fmla="*/ 16 h 276"/>
                    <a:gd name="T8" fmla="*/ 265 w 282"/>
                    <a:gd name="T9" fmla="*/ 178 h 276"/>
                    <a:gd name="T10" fmla="*/ 277 w 282"/>
                    <a:gd name="T11" fmla="*/ 193 h 276"/>
                    <a:gd name="T12" fmla="*/ 282 w 282"/>
                    <a:gd name="T13" fmla="*/ 210 h 276"/>
                    <a:gd name="T14" fmla="*/ 282 w 282"/>
                    <a:gd name="T15" fmla="*/ 227 h 276"/>
                    <a:gd name="T16" fmla="*/ 277 w 282"/>
                    <a:gd name="T17" fmla="*/ 243 h 276"/>
                    <a:gd name="T18" fmla="*/ 265 w 282"/>
                    <a:gd name="T19" fmla="*/ 259 h 276"/>
                    <a:gd name="T20" fmla="*/ 252 w 282"/>
                    <a:gd name="T21" fmla="*/ 269 h 276"/>
                    <a:gd name="T22" fmla="*/ 238 w 282"/>
                    <a:gd name="T23" fmla="*/ 274 h 276"/>
                    <a:gd name="T24" fmla="*/ 225 w 282"/>
                    <a:gd name="T25" fmla="*/ 276 h 276"/>
                    <a:gd name="T26" fmla="*/ 209 w 282"/>
                    <a:gd name="T27" fmla="*/ 274 h 276"/>
                    <a:gd name="T28" fmla="*/ 197 w 282"/>
                    <a:gd name="T29" fmla="*/ 269 h 276"/>
                    <a:gd name="T30" fmla="*/ 184 w 282"/>
                    <a:gd name="T31" fmla="*/ 259 h 276"/>
                    <a:gd name="T32" fmla="*/ 17 w 282"/>
                    <a:gd name="T33" fmla="*/ 97 h 276"/>
                    <a:gd name="T34" fmla="*/ 5 w 282"/>
                    <a:gd name="T35" fmla="*/ 81 h 276"/>
                    <a:gd name="T36" fmla="*/ 0 w 282"/>
                    <a:gd name="T37" fmla="*/ 65 h 276"/>
                    <a:gd name="T38" fmla="*/ 0 w 282"/>
                    <a:gd name="T39" fmla="*/ 48 h 276"/>
                    <a:gd name="T40" fmla="*/ 5 w 282"/>
                    <a:gd name="T41" fmla="*/ 31 h 276"/>
                    <a:gd name="T42" fmla="*/ 17 w 282"/>
                    <a:gd name="T43" fmla="*/ 16 h 276"/>
                    <a:gd name="T44" fmla="*/ 32 w 282"/>
                    <a:gd name="T45" fmla="*/ 5 h 276"/>
                    <a:gd name="T46" fmla="*/ 49 w 282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2" h="276">
                      <a:moveTo>
                        <a:pt x="49" y="0"/>
                      </a:moveTo>
                      <a:lnTo>
                        <a:pt x="66" y="0"/>
                      </a:lnTo>
                      <a:lnTo>
                        <a:pt x="83" y="5"/>
                      </a:lnTo>
                      <a:lnTo>
                        <a:pt x="98" y="16"/>
                      </a:lnTo>
                      <a:lnTo>
                        <a:pt x="265" y="178"/>
                      </a:lnTo>
                      <a:lnTo>
                        <a:pt x="277" y="193"/>
                      </a:lnTo>
                      <a:lnTo>
                        <a:pt x="282" y="210"/>
                      </a:lnTo>
                      <a:lnTo>
                        <a:pt x="282" y="227"/>
                      </a:lnTo>
                      <a:lnTo>
                        <a:pt x="277" y="243"/>
                      </a:lnTo>
                      <a:lnTo>
                        <a:pt x="265" y="259"/>
                      </a:lnTo>
                      <a:lnTo>
                        <a:pt x="252" y="269"/>
                      </a:lnTo>
                      <a:lnTo>
                        <a:pt x="238" y="274"/>
                      </a:lnTo>
                      <a:lnTo>
                        <a:pt x="225" y="276"/>
                      </a:lnTo>
                      <a:lnTo>
                        <a:pt x="209" y="274"/>
                      </a:lnTo>
                      <a:lnTo>
                        <a:pt x="197" y="269"/>
                      </a:lnTo>
                      <a:lnTo>
                        <a:pt x="184" y="259"/>
                      </a:lnTo>
                      <a:lnTo>
                        <a:pt x="17" y="97"/>
                      </a:lnTo>
                      <a:lnTo>
                        <a:pt x="5" y="81"/>
                      </a:lnTo>
                      <a:lnTo>
                        <a:pt x="0" y="65"/>
                      </a:lnTo>
                      <a:lnTo>
                        <a:pt x="0" y="48"/>
                      </a:lnTo>
                      <a:lnTo>
                        <a:pt x="5" y="31"/>
                      </a:lnTo>
                      <a:lnTo>
                        <a:pt x="17" y="16"/>
                      </a:lnTo>
                      <a:lnTo>
                        <a:pt x="32" y="5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34"/>
                <p:cNvSpPr>
                  <a:spLocks noEditPoints="1"/>
                </p:cNvSpPr>
                <p:nvPr/>
              </p:nvSpPr>
              <p:spPr bwMode="auto">
                <a:xfrm>
                  <a:off x="2045" y="1090"/>
                  <a:ext cx="84" cy="85"/>
                </a:xfrm>
                <a:custGeom>
                  <a:avLst/>
                  <a:gdLst>
                    <a:gd name="T0" fmla="*/ 158 w 509"/>
                    <a:gd name="T1" fmla="*/ 118 h 509"/>
                    <a:gd name="T2" fmla="*/ 133 w 509"/>
                    <a:gd name="T3" fmla="*/ 134 h 509"/>
                    <a:gd name="T4" fmla="*/ 117 w 509"/>
                    <a:gd name="T5" fmla="*/ 165 h 509"/>
                    <a:gd name="T6" fmla="*/ 122 w 509"/>
                    <a:gd name="T7" fmla="*/ 199 h 509"/>
                    <a:gd name="T8" fmla="*/ 294 w 509"/>
                    <a:gd name="T9" fmla="*/ 377 h 509"/>
                    <a:gd name="T10" fmla="*/ 327 w 509"/>
                    <a:gd name="T11" fmla="*/ 392 h 509"/>
                    <a:gd name="T12" fmla="*/ 361 w 509"/>
                    <a:gd name="T13" fmla="*/ 387 h 509"/>
                    <a:gd name="T14" fmla="*/ 385 w 509"/>
                    <a:gd name="T15" fmla="*/ 364 h 509"/>
                    <a:gd name="T16" fmla="*/ 393 w 509"/>
                    <a:gd name="T17" fmla="*/ 336 h 509"/>
                    <a:gd name="T18" fmla="*/ 385 w 509"/>
                    <a:gd name="T19" fmla="*/ 307 h 509"/>
                    <a:gd name="T20" fmla="*/ 213 w 509"/>
                    <a:gd name="T21" fmla="*/ 134 h 509"/>
                    <a:gd name="T22" fmla="*/ 186 w 509"/>
                    <a:gd name="T23" fmla="*/ 118 h 509"/>
                    <a:gd name="T24" fmla="*/ 176 w 509"/>
                    <a:gd name="T25" fmla="*/ 0 h 509"/>
                    <a:gd name="T26" fmla="*/ 227 w 509"/>
                    <a:gd name="T27" fmla="*/ 9 h 509"/>
                    <a:gd name="T28" fmla="*/ 274 w 509"/>
                    <a:gd name="T29" fmla="*/ 34 h 509"/>
                    <a:gd name="T30" fmla="*/ 456 w 509"/>
                    <a:gd name="T31" fmla="*/ 215 h 509"/>
                    <a:gd name="T32" fmla="*/ 490 w 509"/>
                    <a:gd name="T33" fmla="*/ 259 h 509"/>
                    <a:gd name="T34" fmla="*/ 507 w 509"/>
                    <a:gd name="T35" fmla="*/ 308 h 509"/>
                    <a:gd name="T36" fmla="*/ 507 w 509"/>
                    <a:gd name="T37" fmla="*/ 363 h 509"/>
                    <a:gd name="T38" fmla="*/ 490 w 509"/>
                    <a:gd name="T39" fmla="*/ 416 h 509"/>
                    <a:gd name="T40" fmla="*/ 456 w 509"/>
                    <a:gd name="T41" fmla="*/ 458 h 509"/>
                    <a:gd name="T42" fmla="*/ 414 w 509"/>
                    <a:gd name="T43" fmla="*/ 490 h 509"/>
                    <a:gd name="T44" fmla="*/ 363 w 509"/>
                    <a:gd name="T45" fmla="*/ 507 h 509"/>
                    <a:gd name="T46" fmla="*/ 308 w 509"/>
                    <a:gd name="T47" fmla="*/ 507 h 509"/>
                    <a:gd name="T48" fmla="*/ 255 w 509"/>
                    <a:gd name="T49" fmla="*/ 490 h 509"/>
                    <a:gd name="T50" fmla="*/ 213 w 509"/>
                    <a:gd name="T51" fmla="*/ 458 h 509"/>
                    <a:gd name="T52" fmla="*/ 34 w 509"/>
                    <a:gd name="T53" fmla="*/ 274 h 509"/>
                    <a:gd name="T54" fmla="*/ 9 w 509"/>
                    <a:gd name="T55" fmla="*/ 224 h 509"/>
                    <a:gd name="T56" fmla="*/ 0 w 509"/>
                    <a:gd name="T57" fmla="*/ 172 h 509"/>
                    <a:gd name="T58" fmla="*/ 9 w 509"/>
                    <a:gd name="T59" fmla="*/ 120 h 509"/>
                    <a:gd name="T60" fmla="*/ 34 w 509"/>
                    <a:gd name="T61" fmla="*/ 73 h 509"/>
                    <a:gd name="T62" fmla="*/ 74 w 509"/>
                    <a:gd name="T63" fmla="*/ 34 h 509"/>
                    <a:gd name="T64" fmla="*/ 123 w 509"/>
                    <a:gd name="T65" fmla="*/ 9 h 509"/>
                    <a:gd name="T66" fmla="*/ 176 w 509"/>
                    <a:gd name="T67" fmla="*/ 0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9">
                      <a:moveTo>
                        <a:pt x="174" y="116"/>
                      </a:moveTo>
                      <a:lnTo>
                        <a:pt x="158" y="118"/>
                      </a:lnTo>
                      <a:lnTo>
                        <a:pt x="145" y="124"/>
                      </a:lnTo>
                      <a:lnTo>
                        <a:pt x="133" y="134"/>
                      </a:lnTo>
                      <a:lnTo>
                        <a:pt x="122" y="149"/>
                      </a:lnTo>
                      <a:lnTo>
                        <a:pt x="117" y="165"/>
                      </a:lnTo>
                      <a:lnTo>
                        <a:pt x="117" y="182"/>
                      </a:lnTo>
                      <a:lnTo>
                        <a:pt x="122" y="199"/>
                      </a:lnTo>
                      <a:lnTo>
                        <a:pt x="133" y="215"/>
                      </a:lnTo>
                      <a:lnTo>
                        <a:pt x="294" y="377"/>
                      </a:lnTo>
                      <a:lnTo>
                        <a:pt x="310" y="387"/>
                      </a:lnTo>
                      <a:lnTo>
                        <a:pt x="327" y="392"/>
                      </a:lnTo>
                      <a:lnTo>
                        <a:pt x="344" y="392"/>
                      </a:lnTo>
                      <a:lnTo>
                        <a:pt x="361" y="387"/>
                      </a:lnTo>
                      <a:lnTo>
                        <a:pt x="375" y="377"/>
                      </a:lnTo>
                      <a:lnTo>
                        <a:pt x="385" y="364"/>
                      </a:lnTo>
                      <a:lnTo>
                        <a:pt x="391" y="351"/>
                      </a:lnTo>
                      <a:lnTo>
                        <a:pt x="393" y="336"/>
                      </a:lnTo>
                      <a:lnTo>
                        <a:pt x="391" y="320"/>
                      </a:lnTo>
                      <a:lnTo>
                        <a:pt x="385" y="307"/>
                      </a:lnTo>
                      <a:lnTo>
                        <a:pt x="375" y="296"/>
                      </a:lnTo>
                      <a:lnTo>
                        <a:pt x="213" y="134"/>
                      </a:lnTo>
                      <a:lnTo>
                        <a:pt x="201" y="124"/>
                      </a:lnTo>
                      <a:lnTo>
                        <a:pt x="186" y="118"/>
                      </a:lnTo>
                      <a:lnTo>
                        <a:pt x="174" y="116"/>
                      </a:lnTo>
                      <a:close/>
                      <a:moveTo>
                        <a:pt x="176" y="0"/>
                      </a:moveTo>
                      <a:lnTo>
                        <a:pt x="202" y="2"/>
                      </a:lnTo>
                      <a:lnTo>
                        <a:pt x="227" y="9"/>
                      </a:lnTo>
                      <a:lnTo>
                        <a:pt x="251" y="19"/>
                      </a:lnTo>
                      <a:lnTo>
                        <a:pt x="274" y="34"/>
                      </a:lnTo>
                      <a:lnTo>
                        <a:pt x="294" y="53"/>
                      </a:lnTo>
                      <a:lnTo>
                        <a:pt x="456" y="215"/>
                      </a:lnTo>
                      <a:lnTo>
                        <a:pt x="475" y="236"/>
                      </a:lnTo>
                      <a:lnTo>
                        <a:pt x="490" y="259"/>
                      </a:lnTo>
                      <a:lnTo>
                        <a:pt x="500" y="283"/>
                      </a:lnTo>
                      <a:lnTo>
                        <a:pt x="507" y="308"/>
                      </a:lnTo>
                      <a:lnTo>
                        <a:pt x="509" y="336"/>
                      </a:lnTo>
                      <a:lnTo>
                        <a:pt x="507" y="363"/>
                      </a:lnTo>
                      <a:lnTo>
                        <a:pt x="500" y="390"/>
                      </a:lnTo>
                      <a:lnTo>
                        <a:pt x="490" y="416"/>
                      </a:lnTo>
                      <a:lnTo>
                        <a:pt x="475" y="438"/>
                      </a:lnTo>
                      <a:lnTo>
                        <a:pt x="456" y="458"/>
                      </a:lnTo>
                      <a:lnTo>
                        <a:pt x="437" y="475"/>
                      </a:lnTo>
                      <a:lnTo>
                        <a:pt x="414" y="490"/>
                      </a:lnTo>
                      <a:lnTo>
                        <a:pt x="390" y="501"/>
                      </a:lnTo>
                      <a:lnTo>
                        <a:pt x="363" y="507"/>
                      </a:lnTo>
                      <a:lnTo>
                        <a:pt x="335" y="509"/>
                      </a:lnTo>
                      <a:lnTo>
                        <a:pt x="308" y="507"/>
                      </a:lnTo>
                      <a:lnTo>
                        <a:pt x="281" y="501"/>
                      </a:lnTo>
                      <a:lnTo>
                        <a:pt x="255" y="490"/>
                      </a:lnTo>
                      <a:lnTo>
                        <a:pt x="233" y="475"/>
                      </a:lnTo>
                      <a:lnTo>
                        <a:pt x="213" y="458"/>
                      </a:lnTo>
                      <a:lnTo>
                        <a:pt x="53" y="296"/>
                      </a:lnTo>
                      <a:lnTo>
                        <a:pt x="34" y="274"/>
                      </a:lnTo>
                      <a:lnTo>
                        <a:pt x="19" y="249"/>
                      </a:lnTo>
                      <a:lnTo>
                        <a:pt x="9" y="224"/>
                      </a:lnTo>
                      <a:lnTo>
                        <a:pt x="2" y="198"/>
                      </a:lnTo>
                      <a:lnTo>
                        <a:pt x="0" y="172"/>
                      </a:lnTo>
                      <a:lnTo>
                        <a:pt x="2" y="145"/>
                      </a:lnTo>
                      <a:lnTo>
                        <a:pt x="9" y="120"/>
                      </a:lnTo>
                      <a:lnTo>
                        <a:pt x="19" y="96"/>
                      </a:lnTo>
                      <a:lnTo>
                        <a:pt x="34" y="73"/>
                      </a:lnTo>
                      <a:lnTo>
                        <a:pt x="53" y="53"/>
                      </a:lnTo>
                      <a:lnTo>
                        <a:pt x="74" y="34"/>
                      </a:lnTo>
                      <a:lnTo>
                        <a:pt x="98" y="19"/>
                      </a:lnTo>
                      <a:lnTo>
                        <a:pt x="123" y="9"/>
                      </a:lnTo>
                      <a:lnTo>
                        <a:pt x="149" y="2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024" y="1069"/>
                  <a:ext cx="45" cy="46"/>
                </a:xfrm>
                <a:custGeom>
                  <a:avLst/>
                  <a:gdLst>
                    <a:gd name="T0" fmla="*/ 48 w 275"/>
                    <a:gd name="T1" fmla="*/ 0 h 277"/>
                    <a:gd name="T2" fmla="*/ 65 w 275"/>
                    <a:gd name="T3" fmla="*/ 0 h 277"/>
                    <a:gd name="T4" fmla="*/ 82 w 275"/>
                    <a:gd name="T5" fmla="*/ 6 h 277"/>
                    <a:gd name="T6" fmla="*/ 98 w 275"/>
                    <a:gd name="T7" fmla="*/ 17 h 277"/>
                    <a:gd name="T8" fmla="*/ 259 w 275"/>
                    <a:gd name="T9" fmla="*/ 179 h 277"/>
                    <a:gd name="T10" fmla="*/ 270 w 275"/>
                    <a:gd name="T11" fmla="*/ 194 h 277"/>
                    <a:gd name="T12" fmla="*/ 275 w 275"/>
                    <a:gd name="T13" fmla="*/ 210 h 277"/>
                    <a:gd name="T14" fmla="*/ 275 w 275"/>
                    <a:gd name="T15" fmla="*/ 228 h 277"/>
                    <a:gd name="T16" fmla="*/ 270 w 275"/>
                    <a:gd name="T17" fmla="*/ 244 h 277"/>
                    <a:gd name="T18" fmla="*/ 259 w 275"/>
                    <a:gd name="T19" fmla="*/ 260 h 277"/>
                    <a:gd name="T20" fmla="*/ 246 w 275"/>
                    <a:gd name="T21" fmla="*/ 269 h 277"/>
                    <a:gd name="T22" fmla="*/ 231 w 275"/>
                    <a:gd name="T23" fmla="*/ 275 h 277"/>
                    <a:gd name="T24" fmla="*/ 219 w 275"/>
                    <a:gd name="T25" fmla="*/ 277 h 277"/>
                    <a:gd name="T26" fmla="*/ 203 w 275"/>
                    <a:gd name="T27" fmla="*/ 275 h 277"/>
                    <a:gd name="T28" fmla="*/ 190 w 275"/>
                    <a:gd name="T29" fmla="*/ 269 h 277"/>
                    <a:gd name="T30" fmla="*/ 179 w 275"/>
                    <a:gd name="T31" fmla="*/ 260 h 277"/>
                    <a:gd name="T32" fmla="*/ 17 w 275"/>
                    <a:gd name="T33" fmla="*/ 98 h 277"/>
                    <a:gd name="T34" fmla="*/ 5 w 275"/>
                    <a:gd name="T35" fmla="*/ 83 h 277"/>
                    <a:gd name="T36" fmla="*/ 0 w 275"/>
                    <a:gd name="T37" fmla="*/ 66 h 277"/>
                    <a:gd name="T38" fmla="*/ 0 w 275"/>
                    <a:gd name="T39" fmla="*/ 49 h 277"/>
                    <a:gd name="T40" fmla="*/ 5 w 275"/>
                    <a:gd name="T41" fmla="*/ 32 h 277"/>
                    <a:gd name="T42" fmla="*/ 17 w 275"/>
                    <a:gd name="T43" fmla="*/ 17 h 277"/>
                    <a:gd name="T44" fmla="*/ 32 w 275"/>
                    <a:gd name="T45" fmla="*/ 6 h 277"/>
                    <a:gd name="T46" fmla="*/ 48 w 275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5" h="277">
                      <a:moveTo>
                        <a:pt x="48" y="0"/>
                      </a:moveTo>
                      <a:lnTo>
                        <a:pt x="65" y="0"/>
                      </a:lnTo>
                      <a:lnTo>
                        <a:pt x="82" y="6"/>
                      </a:lnTo>
                      <a:lnTo>
                        <a:pt x="98" y="17"/>
                      </a:lnTo>
                      <a:lnTo>
                        <a:pt x="259" y="179"/>
                      </a:lnTo>
                      <a:lnTo>
                        <a:pt x="270" y="194"/>
                      </a:lnTo>
                      <a:lnTo>
                        <a:pt x="275" y="210"/>
                      </a:lnTo>
                      <a:lnTo>
                        <a:pt x="275" y="228"/>
                      </a:lnTo>
                      <a:lnTo>
                        <a:pt x="270" y="244"/>
                      </a:lnTo>
                      <a:lnTo>
                        <a:pt x="259" y="260"/>
                      </a:lnTo>
                      <a:lnTo>
                        <a:pt x="246" y="269"/>
                      </a:lnTo>
                      <a:lnTo>
                        <a:pt x="231" y="275"/>
                      </a:lnTo>
                      <a:lnTo>
                        <a:pt x="219" y="277"/>
                      </a:lnTo>
                      <a:lnTo>
                        <a:pt x="203" y="275"/>
                      </a:lnTo>
                      <a:lnTo>
                        <a:pt x="190" y="269"/>
                      </a:lnTo>
                      <a:lnTo>
                        <a:pt x="179" y="260"/>
                      </a:lnTo>
                      <a:lnTo>
                        <a:pt x="17" y="98"/>
                      </a:lnTo>
                      <a:lnTo>
                        <a:pt x="5" y="83"/>
                      </a:lnTo>
                      <a:lnTo>
                        <a:pt x="0" y="66"/>
                      </a:lnTo>
                      <a:lnTo>
                        <a:pt x="0" y="49"/>
                      </a:lnTo>
                      <a:lnTo>
                        <a:pt x="5" y="32"/>
                      </a:lnTo>
                      <a:lnTo>
                        <a:pt x="17" y="17"/>
                      </a:lnTo>
                      <a:lnTo>
                        <a:pt x="32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2004" y="1129"/>
                  <a:ext cx="232" cy="376"/>
                </a:xfrm>
                <a:custGeom>
                  <a:avLst/>
                  <a:gdLst>
                    <a:gd name="T0" fmla="*/ 739 w 1392"/>
                    <a:gd name="T1" fmla="*/ 169 h 2258"/>
                    <a:gd name="T2" fmla="*/ 698 w 1392"/>
                    <a:gd name="T3" fmla="*/ 231 h 2258"/>
                    <a:gd name="T4" fmla="*/ 628 w 1392"/>
                    <a:gd name="T5" fmla="*/ 275 h 2258"/>
                    <a:gd name="T6" fmla="*/ 549 w 1392"/>
                    <a:gd name="T7" fmla="*/ 280 h 2258"/>
                    <a:gd name="T8" fmla="*/ 476 w 1392"/>
                    <a:gd name="T9" fmla="*/ 250 h 2258"/>
                    <a:gd name="T10" fmla="*/ 335 w 1392"/>
                    <a:gd name="T11" fmla="*/ 179 h 2258"/>
                    <a:gd name="T12" fmla="*/ 168 w 1392"/>
                    <a:gd name="T13" fmla="*/ 248 h 2258"/>
                    <a:gd name="T14" fmla="*/ 124 w 1392"/>
                    <a:gd name="T15" fmla="*/ 292 h 2258"/>
                    <a:gd name="T16" fmla="*/ 115 w 1392"/>
                    <a:gd name="T17" fmla="*/ 1934 h 2258"/>
                    <a:gd name="T18" fmla="*/ 136 w 1392"/>
                    <a:gd name="T19" fmla="*/ 1993 h 2258"/>
                    <a:gd name="T20" fmla="*/ 237 w 1392"/>
                    <a:gd name="T21" fmla="*/ 2056 h 2258"/>
                    <a:gd name="T22" fmla="*/ 460 w 1392"/>
                    <a:gd name="T23" fmla="*/ 2131 h 2258"/>
                    <a:gd name="T24" fmla="*/ 690 w 1392"/>
                    <a:gd name="T25" fmla="*/ 2155 h 2258"/>
                    <a:gd name="T26" fmla="*/ 920 w 1392"/>
                    <a:gd name="T27" fmla="*/ 2131 h 2258"/>
                    <a:gd name="T28" fmla="*/ 1143 w 1392"/>
                    <a:gd name="T29" fmla="*/ 2056 h 2258"/>
                    <a:gd name="T30" fmla="*/ 1245 w 1392"/>
                    <a:gd name="T31" fmla="*/ 1995 h 2258"/>
                    <a:gd name="T32" fmla="*/ 1264 w 1392"/>
                    <a:gd name="T33" fmla="*/ 1934 h 2258"/>
                    <a:gd name="T34" fmla="*/ 1254 w 1392"/>
                    <a:gd name="T35" fmla="*/ 289 h 2258"/>
                    <a:gd name="T36" fmla="*/ 1212 w 1392"/>
                    <a:gd name="T37" fmla="*/ 242 h 2258"/>
                    <a:gd name="T38" fmla="*/ 998 w 1392"/>
                    <a:gd name="T39" fmla="*/ 161 h 2258"/>
                    <a:gd name="T40" fmla="*/ 751 w 1392"/>
                    <a:gd name="T41" fmla="*/ 122 h 2258"/>
                    <a:gd name="T42" fmla="*/ 840 w 1392"/>
                    <a:gd name="T43" fmla="*/ 8 h 2258"/>
                    <a:gd name="T44" fmla="*/ 1064 w 1392"/>
                    <a:gd name="T45" fmla="*/ 55 h 2258"/>
                    <a:gd name="T46" fmla="*/ 1270 w 1392"/>
                    <a:gd name="T47" fmla="*/ 138 h 2258"/>
                    <a:gd name="T48" fmla="*/ 1341 w 1392"/>
                    <a:gd name="T49" fmla="*/ 193 h 2258"/>
                    <a:gd name="T50" fmla="*/ 1383 w 1392"/>
                    <a:gd name="T51" fmla="*/ 270 h 2258"/>
                    <a:gd name="T52" fmla="*/ 1392 w 1392"/>
                    <a:gd name="T53" fmla="*/ 1929 h 2258"/>
                    <a:gd name="T54" fmla="*/ 1373 w 1392"/>
                    <a:gd name="T55" fmla="*/ 2015 h 2258"/>
                    <a:gd name="T56" fmla="*/ 1321 w 1392"/>
                    <a:gd name="T57" fmla="*/ 2087 h 2258"/>
                    <a:gd name="T58" fmla="*/ 1200 w 1392"/>
                    <a:gd name="T59" fmla="*/ 2154 h 2258"/>
                    <a:gd name="T60" fmla="*/ 949 w 1392"/>
                    <a:gd name="T61" fmla="*/ 2230 h 2258"/>
                    <a:gd name="T62" fmla="*/ 693 w 1392"/>
                    <a:gd name="T63" fmla="*/ 2258 h 2258"/>
                    <a:gd name="T64" fmla="*/ 438 w 1392"/>
                    <a:gd name="T65" fmla="*/ 2232 h 2258"/>
                    <a:gd name="T66" fmla="*/ 191 w 1392"/>
                    <a:gd name="T67" fmla="*/ 2149 h 2258"/>
                    <a:gd name="T68" fmla="*/ 71 w 1392"/>
                    <a:gd name="T69" fmla="*/ 2080 h 2258"/>
                    <a:gd name="T70" fmla="*/ 18 w 1392"/>
                    <a:gd name="T71" fmla="*/ 2010 h 2258"/>
                    <a:gd name="T72" fmla="*/ 0 w 1392"/>
                    <a:gd name="T73" fmla="*/ 1923 h 2258"/>
                    <a:gd name="T74" fmla="*/ 8 w 1392"/>
                    <a:gd name="T75" fmla="*/ 270 h 2258"/>
                    <a:gd name="T76" fmla="*/ 50 w 1392"/>
                    <a:gd name="T77" fmla="*/ 193 h 2258"/>
                    <a:gd name="T78" fmla="*/ 121 w 1392"/>
                    <a:gd name="T79" fmla="*/ 138 h 2258"/>
                    <a:gd name="T80" fmla="*/ 319 w 1392"/>
                    <a:gd name="T81" fmla="*/ 57 h 2258"/>
                    <a:gd name="T82" fmla="*/ 421 w 1392"/>
                    <a:gd name="T83" fmla="*/ 34 h 2258"/>
                    <a:gd name="T84" fmla="*/ 543 w 1392"/>
                    <a:gd name="T85" fmla="*/ 145 h 2258"/>
                    <a:gd name="T86" fmla="*/ 592 w 1392"/>
                    <a:gd name="T87" fmla="*/ 160 h 2258"/>
                    <a:gd name="T88" fmla="*/ 634 w 1392"/>
                    <a:gd name="T89" fmla="*/ 130 h 2258"/>
                    <a:gd name="T90" fmla="*/ 635 w 1392"/>
                    <a:gd name="T91" fmla="*/ 81 h 2258"/>
                    <a:gd name="T92" fmla="*/ 632 w 1392"/>
                    <a:gd name="T93" fmla="*/ 47 h 2258"/>
                    <a:gd name="T94" fmla="*/ 654 w 1392"/>
                    <a:gd name="T95" fmla="*/ 13 h 2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92" h="2258">
                      <a:moveTo>
                        <a:pt x="751" y="122"/>
                      </a:moveTo>
                      <a:lnTo>
                        <a:pt x="746" y="146"/>
                      </a:lnTo>
                      <a:lnTo>
                        <a:pt x="739" y="169"/>
                      </a:lnTo>
                      <a:lnTo>
                        <a:pt x="730" y="191"/>
                      </a:lnTo>
                      <a:lnTo>
                        <a:pt x="717" y="212"/>
                      </a:lnTo>
                      <a:lnTo>
                        <a:pt x="698" y="231"/>
                      </a:lnTo>
                      <a:lnTo>
                        <a:pt x="676" y="250"/>
                      </a:lnTo>
                      <a:lnTo>
                        <a:pt x="653" y="264"/>
                      </a:lnTo>
                      <a:lnTo>
                        <a:pt x="628" y="275"/>
                      </a:lnTo>
                      <a:lnTo>
                        <a:pt x="602" y="280"/>
                      </a:lnTo>
                      <a:lnTo>
                        <a:pt x="575" y="282"/>
                      </a:lnTo>
                      <a:lnTo>
                        <a:pt x="549" y="280"/>
                      </a:lnTo>
                      <a:lnTo>
                        <a:pt x="523" y="275"/>
                      </a:lnTo>
                      <a:lnTo>
                        <a:pt x="499" y="264"/>
                      </a:lnTo>
                      <a:lnTo>
                        <a:pt x="476" y="250"/>
                      </a:lnTo>
                      <a:lnTo>
                        <a:pt x="455" y="231"/>
                      </a:lnTo>
                      <a:lnTo>
                        <a:pt x="386" y="161"/>
                      </a:lnTo>
                      <a:lnTo>
                        <a:pt x="335" y="179"/>
                      </a:lnTo>
                      <a:lnTo>
                        <a:pt x="283" y="198"/>
                      </a:lnTo>
                      <a:lnTo>
                        <a:pt x="231" y="219"/>
                      </a:lnTo>
                      <a:lnTo>
                        <a:pt x="168" y="248"/>
                      </a:lnTo>
                      <a:lnTo>
                        <a:pt x="149" y="260"/>
                      </a:lnTo>
                      <a:lnTo>
                        <a:pt x="134" y="275"/>
                      </a:lnTo>
                      <a:lnTo>
                        <a:pt x="124" y="292"/>
                      </a:lnTo>
                      <a:lnTo>
                        <a:pt x="117" y="312"/>
                      </a:lnTo>
                      <a:lnTo>
                        <a:pt x="115" y="335"/>
                      </a:lnTo>
                      <a:lnTo>
                        <a:pt x="115" y="1934"/>
                      </a:lnTo>
                      <a:lnTo>
                        <a:pt x="118" y="1955"/>
                      </a:lnTo>
                      <a:lnTo>
                        <a:pt x="126" y="1975"/>
                      </a:lnTo>
                      <a:lnTo>
                        <a:pt x="136" y="1993"/>
                      </a:lnTo>
                      <a:lnTo>
                        <a:pt x="151" y="2009"/>
                      </a:lnTo>
                      <a:lnTo>
                        <a:pt x="168" y="2022"/>
                      </a:lnTo>
                      <a:lnTo>
                        <a:pt x="237" y="2056"/>
                      </a:lnTo>
                      <a:lnTo>
                        <a:pt x="309" y="2087"/>
                      </a:lnTo>
                      <a:lnTo>
                        <a:pt x="384" y="2111"/>
                      </a:lnTo>
                      <a:lnTo>
                        <a:pt x="460" y="2131"/>
                      </a:lnTo>
                      <a:lnTo>
                        <a:pt x="535" y="2145"/>
                      </a:lnTo>
                      <a:lnTo>
                        <a:pt x="613" y="2153"/>
                      </a:lnTo>
                      <a:lnTo>
                        <a:pt x="690" y="2155"/>
                      </a:lnTo>
                      <a:lnTo>
                        <a:pt x="766" y="2153"/>
                      </a:lnTo>
                      <a:lnTo>
                        <a:pt x="844" y="2145"/>
                      </a:lnTo>
                      <a:lnTo>
                        <a:pt x="920" y="2131"/>
                      </a:lnTo>
                      <a:lnTo>
                        <a:pt x="995" y="2111"/>
                      </a:lnTo>
                      <a:lnTo>
                        <a:pt x="1070" y="2087"/>
                      </a:lnTo>
                      <a:lnTo>
                        <a:pt x="1143" y="2056"/>
                      </a:lnTo>
                      <a:lnTo>
                        <a:pt x="1212" y="2022"/>
                      </a:lnTo>
                      <a:lnTo>
                        <a:pt x="1231" y="2009"/>
                      </a:lnTo>
                      <a:lnTo>
                        <a:pt x="1245" y="1995"/>
                      </a:lnTo>
                      <a:lnTo>
                        <a:pt x="1256" y="1977"/>
                      </a:lnTo>
                      <a:lnTo>
                        <a:pt x="1262" y="1957"/>
                      </a:lnTo>
                      <a:lnTo>
                        <a:pt x="1264" y="1934"/>
                      </a:lnTo>
                      <a:lnTo>
                        <a:pt x="1264" y="329"/>
                      </a:lnTo>
                      <a:lnTo>
                        <a:pt x="1261" y="309"/>
                      </a:lnTo>
                      <a:lnTo>
                        <a:pt x="1254" y="289"/>
                      </a:lnTo>
                      <a:lnTo>
                        <a:pt x="1243" y="271"/>
                      </a:lnTo>
                      <a:lnTo>
                        <a:pt x="1229" y="255"/>
                      </a:lnTo>
                      <a:lnTo>
                        <a:pt x="1212" y="242"/>
                      </a:lnTo>
                      <a:lnTo>
                        <a:pt x="1154" y="219"/>
                      </a:lnTo>
                      <a:lnTo>
                        <a:pt x="1077" y="188"/>
                      </a:lnTo>
                      <a:lnTo>
                        <a:pt x="998" y="161"/>
                      </a:lnTo>
                      <a:lnTo>
                        <a:pt x="916" y="141"/>
                      </a:lnTo>
                      <a:lnTo>
                        <a:pt x="834" y="128"/>
                      </a:lnTo>
                      <a:lnTo>
                        <a:pt x="751" y="122"/>
                      </a:lnTo>
                      <a:close/>
                      <a:moveTo>
                        <a:pt x="687" y="0"/>
                      </a:moveTo>
                      <a:lnTo>
                        <a:pt x="763" y="2"/>
                      </a:lnTo>
                      <a:lnTo>
                        <a:pt x="840" y="8"/>
                      </a:lnTo>
                      <a:lnTo>
                        <a:pt x="916" y="20"/>
                      </a:lnTo>
                      <a:lnTo>
                        <a:pt x="990" y="35"/>
                      </a:lnTo>
                      <a:lnTo>
                        <a:pt x="1064" y="55"/>
                      </a:lnTo>
                      <a:lnTo>
                        <a:pt x="1136" y="79"/>
                      </a:lnTo>
                      <a:lnTo>
                        <a:pt x="1207" y="110"/>
                      </a:lnTo>
                      <a:lnTo>
                        <a:pt x="1270" y="138"/>
                      </a:lnTo>
                      <a:lnTo>
                        <a:pt x="1297" y="153"/>
                      </a:lnTo>
                      <a:lnTo>
                        <a:pt x="1321" y="172"/>
                      </a:lnTo>
                      <a:lnTo>
                        <a:pt x="1341" y="193"/>
                      </a:lnTo>
                      <a:lnTo>
                        <a:pt x="1359" y="216"/>
                      </a:lnTo>
                      <a:lnTo>
                        <a:pt x="1373" y="242"/>
                      </a:lnTo>
                      <a:lnTo>
                        <a:pt x="1383" y="270"/>
                      </a:lnTo>
                      <a:lnTo>
                        <a:pt x="1389" y="299"/>
                      </a:lnTo>
                      <a:lnTo>
                        <a:pt x="1392" y="329"/>
                      </a:lnTo>
                      <a:lnTo>
                        <a:pt x="1392" y="1929"/>
                      </a:lnTo>
                      <a:lnTo>
                        <a:pt x="1389" y="1958"/>
                      </a:lnTo>
                      <a:lnTo>
                        <a:pt x="1383" y="1988"/>
                      </a:lnTo>
                      <a:lnTo>
                        <a:pt x="1373" y="2015"/>
                      </a:lnTo>
                      <a:lnTo>
                        <a:pt x="1359" y="2042"/>
                      </a:lnTo>
                      <a:lnTo>
                        <a:pt x="1341" y="2066"/>
                      </a:lnTo>
                      <a:lnTo>
                        <a:pt x="1321" y="2087"/>
                      </a:lnTo>
                      <a:lnTo>
                        <a:pt x="1297" y="2105"/>
                      </a:lnTo>
                      <a:lnTo>
                        <a:pt x="1270" y="2119"/>
                      </a:lnTo>
                      <a:lnTo>
                        <a:pt x="1200" y="2154"/>
                      </a:lnTo>
                      <a:lnTo>
                        <a:pt x="1117" y="2183"/>
                      </a:lnTo>
                      <a:lnTo>
                        <a:pt x="1033" y="2210"/>
                      </a:lnTo>
                      <a:lnTo>
                        <a:pt x="949" y="2230"/>
                      </a:lnTo>
                      <a:lnTo>
                        <a:pt x="864" y="2245"/>
                      </a:lnTo>
                      <a:lnTo>
                        <a:pt x="779" y="2255"/>
                      </a:lnTo>
                      <a:lnTo>
                        <a:pt x="693" y="2258"/>
                      </a:lnTo>
                      <a:lnTo>
                        <a:pt x="607" y="2255"/>
                      </a:lnTo>
                      <a:lnTo>
                        <a:pt x="522" y="2246"/>
                      </a:lnTo>
                      <a:lnTo>
                        <a:pt x="438" y="2232"/>
                      </a:lnTo>
                      <a:lnTo>
                        <a:pt x="354" y="2210"/>
                      </a:lnTo>
                      <a:lnTo>
                        <a:pt x="272" y="2182"/>
                      </a:lnTo>
                      <a:lnTo>
                        <a:pt x="191" y="2149"/>
                      </a:lnTo>
                      <a:lnTo>
                        <a:pt x="121" y="2114"/>
                      </a:lnTo>
                      <a:lnTo>
                        <a:pt x="94" y="2099"/>
                      </a:lnTo>
                      <a:lnTo>
                        <a:pt x="71" y="2080"/>
                      </a:lnTo>
                      <a:lnTo>
                        <a:pt x="50" y="2059"/>
                      </a:lnTo>
                      <a:lnTo>
                        <a:pt x="32" y="2035"/>
                      </a:lnTo>
                      <a:lnTo>
                        <a:pt x="18" y="2010"/>
                      </a:lnTo>
                      <a:lnTo>
                        <a:pt x="8" y="1982"/>
                      </a:lnTo>
                      <a:lnTo>
                        <a:pt x="2" y="1953"/>
                      </a:lnTo>
                      <a:lnTo>
                        <a:pt x="0" y="1923"/>
                      </a:lnTo>
                      <a:lnTo>
                        <a:pt x="0" y="329"/>
                      </a:lnTo>
                      <a:lnTo>
                        <a:pt x="2" y="299"/>
                      </a:lnTo>
                      <a:lnTo>
                        <a:pt x="8" y="270"/>
                      </a:lnTo>
                      <a:lnTo>
                        <a:pt x="18" y="242"/>
                      </a:lnTo>
                      <a:lnTo>
                        <a:pt x="32" y="216"/>
                      </a:lnTo>
                      <a:lnTo>
                        <a:pt x="50" y="193"/>
                      </a:lnTo>
                      <a:lnTo>
                        <a:pt x="71" y="172"/>
                      </a:lnTo>
                      <a:lnTo>
                        <a:pt x="94" y="153"/>
                      </a:lnTo>
                      <a:lnTo>
                        <a:pt x="121" y="138"/>
                      </a:lnTo>
                      <a:lnTo>
                        <a:pt x="184" y="110"/>
                      </a:lnTo>
                      <a:lnTo>
                        <a:pt x="250" y="83"/>
                      </a:lnTo>
                      <a:lnTo>
                        <a:pt x="319" y="57"/>
                      </a:lnTo>
                      <a:lnTo>
                        <a:pt x="392" y="34"/>
                      </a:lnTo>
                      <a:lnTo>
                        <a:pt x="406" y="32"/>
                      </a:lnTo>
                      <a:lnTo>
                        <a:pt x="421" y="34"/>
                      </a:lnTo>
                      <a:lnTo>
                        <a:pt x="437" y="41"/>
                      </a:lnTo>
                      <a:lnTo>
                        <a:pt x="450" y="52"/>
                      </a:lnTo>
                      <a:lnTo>
                        <a:pt x="543" y="145"/>
                      </a:lnTo>
                      <a:lnTo>
                        <a:pt x="557" y="155"/>
                      </a:lnTo>
                      <a:lnTo>
                        <a:pt x="574" y="160"/>
                      </a:lnTo>
                      <a:lnTo>
                        <a:pt x="592" y="160"/>
                      </a:lnTo>
                      <a:lnTo>
                        <a:pt x="608" y="155"/>
                      </a:lnTo>
                      <a:lnTo>
                        <a:pt x="624" y="145"/>
                      </a:lnTo>
                      <a:lnTo>
                        <a:pt x="634" y="130"/>
                      </a:lnTo>
                      <a:lnTo>
                        <a:pt x="640" y="114"/>
                      </a:lnTo>
                      <a:lnTo>
                        <a:pt x="640" y="98"/>
                      </a:lnTo>
                      <a:lnTo>
                        <a:pt x="635" y="81"/>
                      </a:lnTo>
                      <a:lnTo>
                        <a:pt x="632" y="70"/>
                      </a:lnTo>
                      <a:lnTo>
                        <a:pt x="631" y="58"/>
                      </a:lnTo>
                      <a:lnTo>
                        <a:pt x="632" y="47"/>
                      </a:lnTo>
                      <a:lnTo>
                        <a:pt x="635" y="36"/>
                      </a:lnTo>
                      <a:lnTo>
                        <a:pt x="640" y="29"/>
                      </a:lnTo>
                      <a:lnTo>
                        <a:pt x="654" y="13"/>
                      </a:lnTo>
                      <a:lnTo>
                        <a:pt x="670" y="4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>
                  <a:off x="2062" y="1225"/>
                  <a:ext cx="115" cy="19"/>
                </a:xfrm>
                <a:custGeom>
                  <a:avLst/>
                  <a:gdLst>
                    <a:gd name="T0" fmla="*/ 58 w 693"/>
                    <a:gd name="T1" fmla="*/ 0 h 115"/>
                    <a:gd name="T2" fmla="*/ 636 w 693"/>
                    <a:gd name="T3" fmla="*/ 0 h 115"/>
                    <a:gd name="T4" fmla="*/ 655 w 693"/>
                    <a:gd name="T5" fmla="*/ 2 h 115"/>
                    <a:gd name="T6" fmla="*/ 670 w 693"/>
                    <a:gd name="T7" fmla="*/ 10 h 115"/>
                    <a:gd name="T8" fmla="*/ 683 w 693"/>
                    <a:gd name="T9" fmla="*/ 22 h 115"/>
                    <a:gd name="T10" fmla="*/ 690 w 693"/>
                    <a:gd name="T11" fmla="*/ 37 h 115"/>
                    <a:gd name="T12" fmla="*/ 693 w 693"/>
                    <a:gd name="T13" fmla="*/ 57 h 115"/>
                    <a:gd name="T14" fmla="*/ 690 w 693"/>
                    <a:gd name="T15" fmla="*/ 76 h 115"/>
                    <a:gd name="T16" fmla="*/ 683 w 693"/>
                    <a:gd name="T17" fmla="*/ 92 h 115"/>
                    <a:gd name="T18" fmla="*/ 670 w 693"/>
                    <a:gd name="T19" fmla="*/ 105 h 115"/>
                    <a:gd name="T20" fmla="*/ 655 w 693"/>
                    <a:gd name="T21" fmla="*/ 112 h 115"/>
                    <a:gd name="T22" fmla="*/ 636 w 693"/>
                    <a:gd name="T23" fmla="*/ 115 h 115"/>
                    <a:gd name="T24" fmla="*/ 58 w 693"/>
                    <a:gd name="T25" fmla="*/ 115 h 115"/>
                    <a:gd name="T26" fmla="*/ 39 w 693"/>
                    <a:gd name="T27" fmla="*/ 112 h 115"/>
                    <a:gd name="T28" fmla="*/ 22 w 693"/>
                    <a:gd name="T29" fmla="*/ 105 h 115"/>
                    <a:gd name="T30" fmla="*/ 11 w 693"/>
                    <a:gd name="T31" fmla="*/ 92 h 115"/>
                    <a:gd name="T32" fmla="*/ 3 w 693"/>
                    <a:gd name="T33" fmla="*/ 76 h 115"/>
                    <a:gd name="T34" fmla="*/ 0 w 693"/>
                    <a:gd name="T35" fmla="*/ 57 h 115"/>
                    <a:gd name="T36" fmla="*/ 3 w 693"/>
                    <a:gd name="T37" fmla="*/ 37 h 115"/>
                    <a:gd name="T38" fmla="*/ 11 w 693"/>
                    <a:gd name="T39" fmla="*/ 22 h 115"/>
                    <a:gd name="T40" fmla="*/ 22 w 693"/>
                    <a:gd name="T41" fmla="*/ 10 h 115"/>
                    <a:gd name="T42" fmla="*/ 39 w 693"/>
                    <a:gd name="T43" fmla="*/ 2 h 115"/>
                    <a:gd name="T44" fmla="*/ 58 w 693"/>
                    <a:gd name="T4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5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2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7"/>
                      </a:lnTo>
                      <a:lnTo>
                        <a:pt x="693" y="57"/>
                      </a:lnTo>
                      <a:lnTo>
                        <a:pt x="690" y="76"/>
                      </a:lnTo>
                      <a:lnTo>
                        <a:pt x="683" y="92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5"/>
                      </a:lnTo>
                      <a:lnTo>
                        <a:pt x="58" y="115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2"/>
                      </a:lnTo>
                      <a:lnTo>
                        <a:pt x="3" y="76"/>
                      </a:lnTo>
                      <a:lnTo>
                        <a:pt x="0" y="57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38"/>
                <p:cNvSpPr>
                  <a:spLocks/>
                </p:cNvSpPr>
                <p:nvPr/>
              </p:nvSpPr>
              <p:spPr bwMode="auto">
                <a:xfrm>
                  <a:off x="2062" y="1283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6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6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6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6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39"/>
                <p:cNvSpPr>
                  <a:spLocks/>
                </p:cNvSpPr>
                <p:nvPr/>
              </p:nvSpPr>
              <p:spPr bwMode="auto">
                <a:xfrm>
                  <a:off x="2062" y="1340"/>
                  <a:ext cx="115" cy="20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1 h 116"/>
                    <a:gd name="T8" fmla="*/ 683 w 693"/>
                    <a:gd name="T9" fmla="*/ 23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8 h 116"/>
                    <a:gd name="T16" fmla="*/ 683 w 693"/>
                    <a:gd name="T17" fmla="*/ 94 h 116"/>
                    <a:gd name="T18" fmla="*/ 670 w 693"/>
                    <a:gd name="T19" fmla="*/ 105 h 116"/>
                    <a:gd name="T20" fmla="*/ 655 w 693"/>
                    <a:gd name="T21" fmla="*/ 114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4 h 116"/>
                    <a:gd name="T28" fmla="*/ 22 w 693"/>
                    <a:gd name="T29" fmla="*/ 105 h 116"/>
                    <a:gd name="T30" fmla="*/ 11 w 693"/>
                    <a:gd name="T31" fmla="*/ 94 h 116"/>
                    <a:gd name="T32" fmla="*/ 3 w 693"/>
                    <a:gd name="T33" fmla="*/ 78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3 h 116"/>
                    <a:gd name="T40" fmla="*/ 22 w 693"/>
                    <a:gd name="T41" fmla="*/ 11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1"/>
                      </a:lnTo>
                      <a:lnTo>
                        <a:pt x="683" y="23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8"/>
                      </a:lnTo>
                      <a:lnTo>
                        <a:pt x="683" y="94"/>
                      </a:lnTo>
                      <a:lnTo>
                        <a:pt x="670" y="105"/>
                      </a:lnTo>
                      <a:lnTo>
                        <a:pt x="655" y="114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4"/>
                      </a:lnTo>
                      <a:lnTo>
                        <a:pt x="22" y="105"/>
                      </a:lnTo>
                      <a:lnTo>
                        <a:pt x="11" y="94"/>
                      </a:lnTo>
                      <a:lnTo>
                        <a:pt x="3" y="78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3"/>
                      </a:lnTo>
                      <a:lnTo>
                        <a:pt x="22" y="11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3" name="Freeform 40"/>
                <p:cNvSpPr>
                  <a:spLocks/>
                </p:cNvSpPr>
                <p:nvPr/>
              </p:nvSpPr>
              <p:spPr bwMode="auto">
                <a:xfrm>
                  <a:off x="2062" y="1398"/>
                  <a:ext cx="115" cy="19"/>
                </a:xfrm>
                <a:custGeom>
                  <a:avLst/>
                  <a:gdLst>
                    <a:gd name="T0" fmla="*/ 58 w 693"/>
                    <a:gd name="T1" fmla="*/ 0 h 116"/>
                    <a:gd name="T2" fmla="*/ 636 w 693"/>
                    <a:gd name="T3" fmla="*/ 0 h 116"/>
                    <a:gd name="T4" fmla="*/ 655 w 693"/>
                    <a:gd name="T5" fmla="*/ 3 h 116"/>
                    <a:gd name="T6" fmla="*/ 670 w 693"/>
                    <a:gd name="T7" fmla="*/ 10 h 116"/>
                    <a:gd name="T8" fmla="*/ 683 w 693"/>
                    <a:gd name="T9" fmla="*/ 22 h 116"/>
                    <a:gd name="T10" fmla="*/ 690 w 693"/>
                    <a:gd name="T11" fmla="*/ 39 h 116"/>
                    <a:gd name="T12" fmla="*/ 693 w 693"/>
                    <a:gd name="T13" fmla="*/ 58 h 116"/>
                    <a:gd name="T14" fmla="*/ 690 w 693"/>
                    <a:gd name="T15" fmla="*/ 77 h 116"/>
                    <a:gd name="T16" fmla="*/ 683 w 693"/>
                    <a:gd name="T17" fmla="*/ 93 h 116"/>
                    <a:gd name="T18" fmla="*/ 670 w 693"/>
                    <a:gd name="T19" fmla="*/ 105 h 116"/>
                    <a:gd name="T20" fmla="*/ 655 w 693"/>
                    <a:gd name="T21" fmla="*/ 112 h 116"/>
                    <a:gd name="T22" fmla="*/ 636 w 693"/>
                    <a:gd name="T23" fmla="*/ 116 h 116"/>
                    <a:gd name="T24" fmla="*/ 58 w 693"/>
                    <a:gd name="T25" fmla="*/ 116 h 116"/>
                    <a:gd name="T26" fmla="*/ 39 w 693"/>
                    <a:gd name="T27" fmla="*/ 112 h 116"/>
                    <a:gd name="T28" fmla="*/ 22 w 693"/>
                    <a:gd name="T29" fmla="*/ 105 h 116"/>
                    <a:gd name="T30" fmla="*/ 11 w 693"/>
                    <a:gd name="T31" fmla="*/ 93 h 116"/>
                    <a:gd name="T32" fmla="*/ 3 w 693"/>
                    <a:gd name="T33" fmla="*/ 77 h 116"/>
                    <a:gd name="T34" fmla="*/ 0 w 693"/>
                    <a:gd name="T35" fmla="*/ 58 h 116"/>
                    <a:gd name="T36" fmla="*/ 3 w 693"/>
                    <a:gd name="T37" fmla="*/ 39 h 116"/>
                    <a:gd name="T38" fmla="*/ 11 w 693"/>
                    <a:gd name="T39" fmla="*/ 22 h 116"/>
                    <a:gd name="T40" fmla="*/ 22 w 693"/>
                    <a:gd name="T41" fmla="*/ 10 h 116"/>
                    <a:gd name="T42" fmla="*/ 39 w 693"/>
                    <a:gd name="T43" fmla="*/ 3 h 116"/>
                    <a:gd name="T44" fmla="*/ 58 w 693"/>
                    <a:gd name="T45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3" h="116">
                      <a:moveTo>
                        <a:pt x="58" y="0"/>
                      </a:moveTo>
                      <a:lnTo>
                        <a:pt x="636" y="0"/>
                      </a:lnTo>
                      <a:lnTo>
                        <a:pt x="655" y="3"/>
                      </a:lnTo>
                      <a:lnTo>
                        <a:pt x="670" y="10"/>
                      </a:lnTo>
                      <a:lnTo>
                        <a:pt x="683" y="22"/>
                      </a:lnTo>
                      <a:lnTo>
                        <a:pt x="690" y="39"/>
                      </a:lnTo>
                      <a:lnTo>
                        <a:pt x="693" y="58"/>
                      </a:lnTo>
                      <a:lnTo>
                        <a:pt x="690" y="77"/>
                      </a:lnTo>
                      <a:lnTo>
                        <a:pt x="683" y="93"/>
                      </a:lnTo>
                      <a:lnTo>
                        <a:pt x="670" y="105"/>
                      </a:lnTo>
                      <a:lnTo>
                        <a:pt x="655" y="112"/>
                      </a:lnTo>
                      <a:lnTo>
                        <a:pt x="636" y="116"/>
                      </a:lnTo>
                      <a:lnTo>
                        <a:pt x="58" y="116"/>
                      </a:lnTo>
                      <a:lnTo>
                        <a:pt x="39" y="112"/>
                      </a:lnTo>
                      <a:lnTo>
                        <a:pt x="22" y="105"/>
                      </a:lnTo>
                      <a:lnTo>
                        <a:pt x="11" y="93"/>
                      </a:lnTo>
                      <a:lnTo>
                        <a:pt x="3" y="77"/>
                      </a:lnTo>
                      <a:lnTo>
                        <a:pt x="0" y="58"/>
                      </a:lnTo>
                      <a:lnTo>
                        <a:pt x="3" y="39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9" y="3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>
                  <a:off x="2274" y="928"/>
                  <a:ext cx="84" cy="84"/>
                </a:xfrm>
                <a:custGeom>
                  <a:avLst/>
                  <a:gdLst>
                    <a:gd name="T0" fmla="*/ 320 w 509"/>
                    <a:gd name="T1" fmla="*/ 112 h 508"/>
                    <a:gd name="T2" fmla="*/ 294 w 509"/>
                    <a:gd name="T3" fmla="*/ 126 h 508"/>
                    <a:gd name="T4" fmla="*/ 122 w 509"/>
                    <a:gd name="T5" fmla="*/ 304 h 508"/>
                    <a:gd name="T6" fmla="*/ 117 w 509"/>
                    <a:gd name="T7" fmla="*/ 337 h 508"/>
                    <a:gd name="T8" fmla="*/ 133 w 509"/>
                    <a:gd name="T9" fmla="*/ 369 h 508"/>
                    <a:gd name="T10" fmla="*/ 165 w 509"/>
                    <a:gd name="T11" fmla="*/ 386 h 508"/>
                    <a:gd name="T12" fmla="*/ 199 w 509"/>
                    <a:gd name="T13" fmla="*/ 381 h 508"/>
                    <a:gd name="T14" fmla="*/ 375 w 509"/>
                    <a:gd name="T15" fmla="*/ 207 h 508"/>
                    <a:gd name="T16" fmla="*/ 391 w 509"/>
                    <a:gd name="T17" fmla="*/ 183 h 508"/>
                    <a:gd name="T18" fmla="*/ 391 w 509"/>
                    <a:gd name="T19" fmla="*/ 151 h 508"/>
                    <a:gd name="T20" fmla="*/ 375 w 509"/>
                    <a:gd name="T21" fmla="*/ 126 h 508"/>
                    <a:gd name="T22" fmla="*/ 351 w 509"/>
                    <a:gd name="T23" fmla="*/ 112 h 508"/>
                    <a:gd name="T24" fmla="*/ 338 w 509"/>
                    <a:gd name="T25" fmla="*/ 0 h 508"/>
                    <a:gd name="T26" fmla="*/ 389 w 509"/>
                    <a:gd name="T27" fmla="*/ 8 h 508"/>
                    <a:gd name="T28" fmla="*/ 436 w 509"/>
                    <a:gd name="T29" fmla="*/ 33 h 508"/>
                    <a:gd name="T30" fmla="*/ 475 w 509"/>
                    <a:gd name="T31" fmla="*/ 73 h 508"/>
                    <a:gd name="T32" fmla="*/ 500 w 509"/>
                    <a:gd name="T33" fmla="*/ 120 h 508"/>
                    <a:gd name="T34" fmla="*/ 509 w 509"/>
                    <a:gd name="T35" fmla="*/ 173 h 508"/>
                    <a:gd name="T36" fmla="*/ 500 w 509"/>
                    <a:gd name="T37" fmla="*/ 227 h 508"/>
                    <a:gd name="T38" fmla="*/ 475 w 509"/>
                    <a:gd name="T39" fmla="*/ 275 h 508"/>
                    <a:gd name="T40" fmla="*/ 294 w 509"/>
                    <a:gd name="T41" fmla="*/ 456 h 508"/>
                    <a:gd name="T42" fmla="*/ 249 w 509"/>
                    <a:gd name="T43" fmla="*/ 489 h 508"/>
                    <a:gd name="T44" fmla="*/ 199 w 509"/>
                    <a:gd name="T45" fmla="*/ 506 h 508"/>
                    <a:gd name="T46" fmla="*/ 146 w 509"/>
                    <a:gd name="T47" fmla="*/ 506 h 508"/>
                    <a:gd name="T48" fmla="*/ 97 w 509"/>
                    <a:gd name="T49" fmla="*/ 489 h 508"/>
                    <a:gd name="T50" fmla="*/ 53 w 509"/>
                    <a:gd name="T51" fmla="*/ 456 h 508"/>
                    <a:gd name="T52" fmla="*/ 19 w 509"/>
                    <a:gd name="T53" fmla="*/ 410 h 508"/>
                    <a:gd name="T54" fmla="*/ 2 w 509"/>
                    <a:gd name="T55" fmla="*/ 359 h 508"/>
                    <a:gd name="T56" fmla="*/ 2 w 509"/>
                    <a:gd name="T57" fmla="*/ 306 h 508"/>
                    <a:gd name="T58" fmla="*/ 19 w 509"/>
                    <a:gd name="T59" fmla="*/ 257 h 508"/>
                    <a:gd name="T60" fmla="*/ 53 w 509"/>
                    <a:gd name="T61" fmla="*/ 213 h 508"/>
                    <a:gd name="T62" fmla="*/ 236 w 509"/>
                    <a:gd name="T63" fmla="*/ 33 h 508"/>
                    <a:gd name="T64" fmla="*/ 285 w 509"/>
                    <a:gd name="T65" fmla="*/ 8 h 508"/>
                    <a:gd name="T66" fmla="*/ 338 w 509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9" h="508">
                      <a:moveTo>
                        <a:pt x="335" y="109"/>
                      </a:moveTo>
                      <a:lnTo>
                        <a:pt x="320" y="112"/>
                      </a:lnTo>
                      <a:lnTo>
                        <a:pt x="307" y="117"/>
                      </a:lnTo>
                      <a:lnTo>
                        <a:pt x="294" y="126"/>
                      </a:lnTo>
                      <a:lnTo>
                        <a:pt x="133" y="288"/>
                      </a:lnTo>
                      <a:lnTo>
                        <a:pt x="122" y="304"/>
                      </a:lnTo>
                      <a:lnTo>
                        <a:pt x="117" y="321"/>
                      </a:lnTo>
                      <a:lnTo>
                        <a:pt x="117" y="337"/>
                      </a:lnTo>
                      <a:lnTo>
                        <a:pt x="122" y="354"/>
                      </a:lnTo>
                      <a:lnTo>
                        <a:pt x="133" y="369"/>
                      </a:lnTo>
                      <a:lnTo>
                        <a:pt x="148" y="381"/>
                      </a:lnTo>
                      <a:lnTo>
                        <a:pt x="165" y="386"/>
                      </a:lnTo>
                      <a:lnTo>
                        <a:pt x="182" y="386"/>
                      </a:lnTo>
                      <a:lnTo>
                        <a:pt x="199" y="381"/>
                      </a:lnTo>
                      <a:lnTo>
                        <a:pt x="214" y="369"/>
                      </a:lnTo>
                      <a:lnTo>
                        <a:pt x="375" y="207"/>
                      </a:lnTo>
                      <a:lnTo>
                        <a:pt x="385" y="196"/>
                      </a:lnTo>
                      <a:lnTo>
                        <a:pt x="391" y="183"/>
                      </a:lnTo>
                      <a:lnTo>
                        <a:pt x="393" y="167"/>
                      </a:lnTo>
                      <a:lnTo>
                        <a:pt x="391" y="151"/>
                      </a:lnTo>
                      <a:lnTo>
                        <a:pt x="385" y="139"/>
                      </a:lnTo>
                      <a:lnTo>
                        <a:pt x="375" y="126"/>
                      </a:lnTo>
                      <a:lnTo>
                        <a:pt x="364" y="117"/>
                      </a:lnTo>
                      <a:lnTo>
                        <a:pt x="351" y="112"/>
                      </a:lnTo>
                      <a:lnTo>
                        <a:pt x="335" y="109"/>
                      </a:lnTo>
                      <a:close/>
                      <a:moveTo>
                        <a:pt x="338" y="0"/>
                      </a:moveTo>
                      <a:lnTo>
                        <a:pt x="364" y="2"/>
                      </a:lnTo>
                      <a:lnTo>
                        <a:pt x="389" y="8"/>
                      </a:lnTo>
                      <a:lnTo>
                        <a:pt x="413" y="18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90" y="96"/>
                      </a:lnTo>
                      <a:lnTo>
                        <a:pt x="500" y="120"/>
                      </a:lnTo>
                      <a:lnTo>
                        <a:pt x="507" y="146"/>
                      </a:lnTo>
                      <a:lnTo>
                        <a:pt x="509" y="173"/>
                      </a:lnTo>
                      <a:lnTo>
                        <a:pt x="507" y="201"/>
                      </a:lnTo>
                      <a:lnTo>
                        <a:pt x="500" y="227"/>
                      </a:lnTo>
                      <a:lnTo>
                        <a:pt x="490" y="252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2" y="475"/>
                      </a:lnTo>
                      <a:lnTo>
                        <a:pt x="249" y="489"/>
                      </a:lnTo>
                      <a:lnTo>
                        <a:pt x="224" y="499"/>
                      </a:lnTo>
                      <a:lnTo>
                        <a:pt x="199" y="506"/>
                      </a:lnTo>
                      <a:lnTo>
                        <a:pt x="174" y="508"/>
                      </a:lnTo>
                      <a:lnTo>
                        <a:pt x="146" y="506"/>
                      </a:lnTo>
                      <a:lnTo>
                        <a:pt x="121" y="499"/>
                      </a:lnTo>
                      <a:lnTo>
                        <a:pt x="97" y="489"/>
                      </a:lnTo>
                      <a:lnTo>
                        <a:pt x="74" y="475"/>
                      </a:lnTo>
                      <a:lnTo>
                        <a:pt x="53" y="456"/>
                      </a:lnTo>
                      <a:lnTo>
                        <a:pt x="34" y="434"/>
                      </a:lnTo>
                      <a:lnTo>
                        <a:pt x="19" y="410"/>
                      </a:lnTo>
                      <a:lnTo>
                        <a:pt x="9" y="385"/>
                      </a:lnTo>
                      <a:lnTo>
                        <a:pt x="2" y="359"/>
                      </a:lnTo>
                      <a:lnTo>
                        <a:pt x="0" y="332"/>
                      </a:lnTo>
                      <a:lnTo>
                        <a:pt x="2" y="306"/>
                      </a:lnTo>
                      <a:lnTo>
                        <a:pt x="9" y="281"/>
                      </a:lnTo>
                      <a:lnTo>
                        <a:pt x="19" y="257"/>
                      </a:lnTo>
                      <a:lnTo>
                        <a:pt x="34" y="233"/>
                      </a:lnTo>
                      <a:lnTo>
                        <a:pt x="53" y="213"/>
                      </a:lnTo>
                      <a:lnTo>
                        <a:pt x="214" y="52"/>
                      </a:lnTo>
                      <a:lnTo>
                        <a:pt x="236" y="33"/>
                      </a:lnTo>
                      <a:lnTo>
                        <a:pt x="260" y="18"/>
                      </a:lnTo>
                      <a:lnTo>
                        <a:pt x="285" y="8"/>
                      </a:lnTo>
                      <a:lnTo>
                        <a:pt x="311" y="2"/>
                      </a:lnTo>
                      <a:lnTo>
                        <a:pt x="33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42"/>
                <p:cNvSpPr>
                  <a:spLocks noEditPoints="1"/>
                </p:cNvSpPr>
                <p:nvPr/>
              </p:nvSpPr>
              <p:spPr bwMode="auto">
                <a:xfrm>
                  <a:off x="2192" y="1008"/>
                  <a:ext cx="85" cy="85"/>
                </a:xfrm>
                <a:custGeom>
                  <a:avLst/>
                  <a:gdLst>
                    <a:gd name="T0" fmla="*/ 319 w 508"/>
                    <a:gd name="T1" fmla="*/ 117 h 508"/>
                    <a:gd name="T2" fmla="*/ 294 w 508"/>
                    <a:gd name="T3" fmla="*/ 133 h 508"/>
                    <a:gd name="T4" fmla="*/ 122 w 508"/>
                    <a:gd name="T5" fmla="*/ 310 h 508"/>
                    <a:gd name="T6" fmla="*/ 116 w 508"/>
                    <a:gd name="T7" fmla="*/ 343 h 508"/>
                    <a:gd name="T8" fmla="*/ 132 w 508"/>
                    <a:gd name="T9" fmla="*/ 375 h 508"/>
                    <a:gd name="T10" fmla="*/ 165 w 508"/>
                    <a:gd name="T11" fmla="*/ 392 h 508"/>
                    <a:gd name="T12" fmla="*/ 198 w 508"/>
                    <a:gd name="T13" fmla="*/ 386 h 508"/>
                    <a:gd name="T14" fmla="*/ 375 w 508"/>
                    <a:gd name="T15" fmla="*/ 214 h 508"/>
                    <a:gd name="T16" fmla="*/ 391 w 508"/>
                    <a:gd name="T17" fmla="*/ 189 h 508"/>
                    <a:gd name="T18" fmla="*/ 391 w 508"/>
                    <a:gd name="T19" fmla="*/ 157 h 508"/>
                    <a:gd name="T20" fmla="*/ 375 w 508"/>
                    <a:gd name="T21" fmla="*/ 133 h 508"/>
                    <a:gd name="T22" fmla="*/ 351 w 508"/>
                    <a:gd name="T23" fmla="*/ 117 h 508"/>
                    <a:gd name="T24" fmla="*/ 337 w 508"/>
                    <a:gd name="T25" fmla="*/ 0 h 508"/>
                    <a:gd name="T26" fmla="*/ 388 w 508"/>
                    <a:gd name="T27" fmla="*/ 8 h 508"/>
                    <a:gd name="T28" fmla="*/ 436 w 508"/>
                    <a:gd name="T29" fmla="*/ 33 h 508"/>
                    <a:gd name="T30" fmla="*/ 475 w 508"/>
                    <a:gd name="T31" fmla="*/ 73 h 508"/>
                    <a:gd name="T32" fmla="*/ 500 w 508"/>
                    <a:gd name="T33" fmla="*/ 120 h 508"/>
                    <a:gd name="T34" fmla="*/ 508 w 508"/>
                    <a:gd name="T35" fmla="*/ 173 h 508"/>
                    <a:gd name="T36" fmla="*/ 500 w 508"/>
                    <a:gd name="T37" fmla="*/ 228 h 508"/>
                    <a:gd name="T38" fmla="*/ 475 w 508"/>
                    <a:gd name="T39" fmla="*/ 275 h 508"/>
                    <a:gd name="T40" fmla="*/ 294 w 508"/>
                    <a:gd name="T41" fmla="*/ 456 h 508"/>
                    <a:gd name="T42" fmla="*/ 250 w 508"/>
                    <a:gd name="T43" fmla="*/ 491 h 508"/>
                    <a:gd name="T44" fmla="*/ 200 w 508"/>
                    <a:gd name="T45" fmla="*/ 506 h 508"/>
                    <a:gd name="T46" fmla="*/ 146 w 508"/>
                    <a:gd name="T47" fmla="*/ 506 h 508"/>
                    <a:gd name="T48" fmla="*/ 96 w 508"/>
                    <a:gd name="T49" fmla="*/ 489 h 508"/>
                    <a:gd name="T50" fmla="*/ 51 w 508"/>
                    <a:gd name="T51" fmla="*/ 456 h 508"/>
                    <a:gd name="T52" fmla="*/ 19 w 508"/>
                    <a:gd name="T53" fmla="*/ 411 h 508"/>
                    <a:gd name="T54" fmla="*/ 2 w 508"/>
                    <a:gd name="T55" fmla="*/ 359 h 508"/>
                    <a:gd name="T56" fmla="*/ 2 w 508"/>
                    <a:gd name="T57" fmla="*/ 306 h 508"/>
                    <a:gd name="T58" fmla="*/ 19 w 508"/>
                    <a:gd name="T59" fmla="*/ 256 h 508"/>
                    <a:gd name="T60" fmla="*/ 51 w 508"/>
                    <a:gd name="T61" fmla="*/ 214 h 508"/>
                    <a:gd name="T62" fmla="*/ 235 w 508"/>
                    <a:gd name="T63" fmla="*/ 33 h 508"/>
                    <a:gd name="T64" fmla="*/ 284 w 508"/>
                    <a:gd name="T65" fmla="*/ 8 h 508"/>
                    <a:gd name="T66" fmla="*/ 337 w 508"/>
                    <a:gd name="T6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08" h="508">
                      <a:moveTo>
                        <a:pt x="335" y="115"/>
                      </a:moveTo>
                      <a:lnTo>
                        <a:pt x="319" y="117"/>
                      </a:lnTo>
                      <a:lnTo>
                        <a:pt x="305" y="123"/>
                      </a:lnTo>
                      <a:lnTo>
                        <a:pt x="294" y="133"/>
                      </a:lnTo>
                      <a:lnTo>
                        <a:pt x="132" y="294"/>
                      </a:lnTo>
                      <a:lnTo>
                        <a:pt x="122" y="310"/>
                      </a:lnTo>
                      <a:lnTo>
                        <a:pt x="116" y="326"/>
                      </a:lnTo>
                      <a:lnTo>
                        <a:pt x="116" y="343"/>
                      </a:lnTo>
                      <a:lnTo>
                        <a:pt x="122" y="360"/>
                      </a:lnTo>
                      <a:lnTo>
                        <a:pt x="132" y="375"/>
                      </a:lnTo>
                      <a:lnTo>
                        <a:pt x="148" y="386"/>
                      </a:lnTo>
                      <a:lnTo>
                        <a:pt x="165" y="392"/>
                      </a:lnTo>
                      <a:lnTo>
                        <a:pt x="181" y="392"/>
                      </a:lnTo>
                      <a:lnTo>
                        <a:pt x="198" y="386"/>
                      </a:lnTo>
                      <a:lnTo>
                        <a:pt x="213" y="375"/>
                      </a:lnTo>
                      <a:lnTo>
                        <a:pt x="375" y="214"/>
                      </a:lnTo>
                      <a:lnTo>
                        <a:pt x="384" y="201"/>
                      </a:lnTo>
                      <a:lnTo>
                        <a:pt x="391" y="189"/>
                      </a:lnTo>
                      <a:lnTo>
                        <a:pt x="393" y="173"/>
                      </a:lnTo>
                      <a:lnTo>
                        <a:pt x="391" y="157"/>
                      </a:lnTo>
                      <a:lnTo>
                        <a:pt x="384" y="145"/>
                      </a:lnTo>
                      <a:lnTo>
                        <a:pt x="375" y="133"/>
                      </a:lnTo>
                      <a:lnTo>
                        <a:pt x="363" y="123"/>
                      </a:lnTo>
                      <a:lnTo>
                        <a:pt x="351" y="117"/>
                      </a:lnTo>
                      <a:lnTo>
                        <a:pt x="335" y="115"/>
                      </a:lnTo>
                      <a:close/>
                      <a:moveTo>
                        <a:pt x="337" y="0"/>
                      </a:moveTo>
                      <a:lnTo>
                        <a:pt x="363" y="2"/>
                      </a:lnTo>
                      <a:lnTo>
                        <a:pt x="388" y="8"/>
                      </a:lnTo>
                      <a:lnTo>
                        <a:pt x="413" y="19"/>
                      </a:lnTo>
                      <a:lnTo>
                        <a:pt x="436" y="33"/>
                      </a:lnTo>
                      <a:lnTo>
                        <a:pt x="456" y="52"/>
                      </a:lnTo>
                      <a:lnTo>
                        <a:pt x="475" y="73"/>
                      </a:lnTo>
                      <a:lnTo>
                        <a:pt x="489" y="96"/>
                      </a:lnTo>
                      <a:lnTo>
                        <a:pt x="500" y="120"/>
                      </a:lnTo>
                      <a:lnTo>
                        <a:pt x="506" y="146"/>
                      </a:lnTo>
                      <a:lnTo>
                        <a:pt x="508" y="173"/>
                      </a:lnTo>
                      <a:lnTo>
                        <a:pt x="506" y="200"/>
                      </a:lnTo>
                      <a:lnTo>
                        <a:pt x="500" y="228"/>
                      </a:lnTo>
                      <a:lnTo>
                        <a:pt x="489" y="253"/>
                      </a:lnTo>
                      <a:lnTo>
                        <a:pt x="475" y="275"/>
                      </a:lnTo>
                      <a:lnTo>
                        <a:pt x="456" y="294"/>
                      </a:lnTo>
                      <a:lnTo>
                        <a:pt x="294" y="456"/>
                      </a:lnTo>
                      <a:lnTo>
                        <a:pt x="273" y="477"/>
                      </a:lnTo>
                      <a:lnTo>
                        <a:pt x="250" y="491"/>
                      </a:lnTo>
                      <a:lnTo>
                        <a:pt x="226" y="502"/>
                      </a:lnTo>
                      <a:lnTo>
                        <a:pt x="200" y="506"/>
                      </a:lnTo>
                      <a:lnTo>
                        <a:pt x="173" y="508"/>
                      </a:lnTo>
                      <a:lnTo>
                        <a:pt x="146" y="506"/>
                      </a:lnTo>
                      <a:lnTo>
                        <a:pt x="121" y="500"/>
                      </a:lnTo>
                      <a:lnTo>
                        <a:pt x="96" y="489"/>
                      </a:lnTo>
                      <a:lnTo>
                        <a:pt x="73" y="475"/>
                      </a:lnTo>
                      <a:lnTo>
                        <a:pt x="51" y="456"/>
                      </a:lnTo>
                      <a:lnTo>
                        <a:pt x="33" y="435"/>
                      </a:lnTo>
                      <a:lnTo>
                        <a:pt x="19" y="411"/>
                      </a:lnTo>
                      <a:lnTo>
                        <a:pt x="8" y="385"/>
                      </a:lnTo>
                      <a:lnTo>
                        <a:pt x="2" y="359"/>
                      </a:lnTo>
                      <a:lnTo>
                        <a:pt x="0" y="333"/>
                      </a:lnTo>
                      <a:lnTo>
                        <a:pt x="2" y="306"/>
                      </a:lnTo>
                      <a:lnTo>
                        <a:pt x="8" y="281"/>
                      </a:lnTo>
                      <a:lnTo>
                        <a:pt x="19" y="256"/>
                      </a:lnTo>
                      <a:lnTo>
                        <a:pt x="33" y="234"/>
                      </a:lnTo>
                      <a:lnTo>
                        <a:pt x="51" y="214"/>
                      </a:lnTo>
                      <a:lnTo>
                        <a:pt x="213" y="52"/>
                      </a:lnTo>
                      <a:lnTo>
                        <a:pt x="235" y="33"/>
                      </a:lnTo>
                      <a:lnTo>
                        <a:pt x="259" y="19"/>
                      </a:lnTo>
                      <a:lnTo>
                        <a:pt x="284" y="8"/>
                      </a:lnTo>
                      <a:lnTo>
                        <a:pt x="311" y="2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43"/>
                <p:cNvSpPr>
                  <a:spLocks/>
                </p:cNvSpPr>
                <p:nvPr/>
              </p:nvSpPr>
              <p:spPr bwMode="auto">
                <a:xfrm>
                  <a:off x="2251" y="987"/>
                  <a:ext cx="47" cy="46"/>
                </a:xfrm>
                <a:custGeom>
                  <a:avLst/>
                  <a:gdLst>
                    <a:gd name="T0" fmla="*/ 210 w 276"/>
                    <a:gd name="T1" fmla="*/ 0 h 276"/>
                    <a:gd name="T2" fmla="*/ 228 w 276"/>
                    <a:gd name="T3" fmla="*/ 0 h 276"/>
                    <a:gd name="T4" fmla="*/ 245 w 276"/>
                    <a:gd name="T5" fmla="*/ 5 h 276"/>
                    <a:gd name="T6" fmla="*/ 259 w 276"/>
                    <a:gd name="T7" fmla="*/ 16 h 276"/>
                    <a:gd name="T8" fmla="*/ 271 w 276"/>
                    <a:gd name="T9" fmla="*/ 31 h 276"/>
                    <a:gd name="T10" fmla="*/ 276 w 276"/>
                    <a:gd name="T11" fmla="*/ 48 h 276"/>
                    <a:gd name="T12" fmla="*/ 276 w 276"/>
                    <a:gd name="T13" fmla="*/ 65 h 276"/>
                    <a:gd name="T14" fmla="*/ 271 w 276"/>
                    <a:gd name="T15" fmla="*/ 81 h 276"/>
                    <a:gd name="T16" fmla="*/ 259 w 276"/>
                    <a:gd name="T17" fmla="*/ 97 h 276"/>
                    <a:gd name="T18" fmla="*/ 98 w 276"/>
                    <a:gd name="T19" fmla="*/ 259 h 276"/>
                    <a:gd name="T20" fmla="*/ 86 w 276"/>
                    <a:gd name="T21" fmla="*/ 269 h 276"/>
                    <a:gd name="T22" fmla="*/ 72 w 276"/>
                    <a:gd name="T23" fmla="*/ 274 h 276"/>
                    <a:gd name="T24" fmla="*/ 58 w 276"/>
                    <a:gd name="T25" fmla="*/ 276 h 276"/>
                    <a:gd name="T26" fmla="*/ 42 w 276"/>
                    <a:gd name="T27" fmla="*/ 274 h 276"/>
                    <a:gd name="T28" fmla="*/ 28 w 276"/>
                    <a:gd name="T29" fmla="*/ 269 h 276"/>
                    <a:gd name="T30" fmla="*/ 17 w 276"/>
                    <a:gd name="T31" fmla="*/ 259 h 276"/>
                    <a:gd name="T32" fmla="*/ 6 w 276"/>
                    <a:gd name="T33" fmla="*/ 243 h 276"/>
                    <a:gd name="T34" fmla="*/ 0 w 276"/>
                    <a:gd name="T35" fmla="*/ 227 h 276"/>
                    <a:gd name="T36" fmla="*/ 0 w 276"/>
                    <a:gd name="T37" fmla="*/ 210 h 276"/>
                    <a:gd name="T38" fmla="*/ 6 w 276"/>
                    <a:gd name="T39" fmla="*/ 193 h 276"/>
                    <a:gd name="T40" fmla="*/ 17 w 276"/>
                    <a:gd name="T41" fmla="*/ 178 h 276"/>
                    <a:gd name="T42" fmla="*/ 179 w 276"/>
                    <a:gd name="T43" fmla="*/ 16 h 276"/>
                    <a:gd name="T44" fmla="*/ 193 w 276"/>
                    <a:gd name="T45" fmla="*/ 5 h 276"/>
                    <a:gd name="T46" fmla="*/ 210 w 276"/>
                    <a:gd name="T4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6" h="276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5"/>
                      </a:lnTo>
                      <a:lnTo>
                        <a:pt x="259" y="16"/>
                      </a:lnTo>
                      <a:lnTo>
                        <a:pt x="271" y="31"/>
                      </a:lnTo>
                      <a:lnTo>
                        <a:pt x="276" y="48"/>
                      </a:lnTo>
                      <a:lnTo>
                        <a:pt x="276" y="65"/>
                      </a:lnTo>
                      <a:lnTo>
                        <a:pt x="271" y="81"/>
                      </a:lnTo>
                      <a:lnTo>
                        <a:pt x="259" y="97"/>
                      </a:lnTo>
                      <a:lnTo>
                        <a:pt x="98" y="259"/>
                      </a:lnTo>
                      <a:lnTo>
                        <a:pt x="86" y="269"/>
                      </a:lnTo>
                      <a:lnTo>
                        <a:pt x="72" y="274"/>
                      </a:lnTo>
                      <a:lnTo>
                        <a:pt x="58" y="276"/>
                      </a:lnTo>
                      <a:lnTo>
                        <a:pt x="42" y="274"/>
                      </a:lnTo>
                      <a:lnTo>
                        <a:pt x="28" y="269"/>
                      </a:lnTo>
                      <a:lnTo>
                        <a:pt x="17" y="259"/>
                      </a:lnTo>
                      <a:lnTo>
                        <a:pt x="6" y="243"/>
                      </a:lnTo>
                      <a:lnTo>
                        <a:pt x="0" y="227"/>
                      </a:lnTo>
                      <a:lnTo>
                        <a:pt x="0" y="210"/>
                      </a:lnTo>
                      <a:lnTo>
                        <a:pt x="6" y="193"/>
                      </a:lnTo>
                      <a:lnTo>
                        <a:pt x="17" y="178"/>
                      </a:lnTo>
                      <a:lnTo>
                        <a:pt x="179" y="16"/>
                      </a:lnTo>
                      <a:lnTo>
                        <a:pt x="193" y="5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44"/>
                <p:cNvSpPr>
                  <a:spLocks/>
                </p:cNvSpPr>
                <p:nvPr/>
              </p:nvSpPr>
              <p:spPr bwMode="auto">
                <a:xfrm>
                  <a:off x="2170" y="1069"/>
                  <a:ext cx="46" cy="46"/>
                </a:xfrm>
                <a:custGeom>
                  <a:avLst/>
                  <a:gdLst>
                    <a:gd name="T0" fmla="*/ 210 w 277"/>
                    <a:gd name="T1" fmla="*/ 0 h 277"/>
                    <a:gd name="T2" fmla="*/ 228 w 277"/>
                    <a:gd name="T3" fmla="*/ 0 h 277"/>
                    <a:gd name="T4" fmla="*/ 245 w 277"/>
                    <a:gd name="T5" fmla="*/ 6 h 277"/>
                    <a:gd name="T6" fmla="*/ 260 w 277"/>
                    <a:gd name="T7" fmla="*/ 17 h 277"/>
                    <a:gd name="T8" fmla="*/ 270 w 277"/>
                    <a:gd name="T9" fmla="*/ 32 h 277"/>
                    <a:gd name="T10" fmla="*/ 277 w 277"/>
                    <a:gd name="T11" fmla="*/ 49 h 277"/>
                    <a:gd name="T12" fmla="*/ 277 w 277"/>
                    <a:gd name="T13" fmla="*/ 66 h 277"/>
                    <a:gd name="T14" fmla="*/ 270 w 277"/>
                    <a:gd name="T15" fmla="*/ 83 h 277"/>
                    <a:gd name="T16" fmla="*/ 260 w 277"/>
                    <a:gd name="T17" fmla="*/ 98 h 277"/>
                    <a:gd name="T18" fmla="*/ 103 w 277"/>
                    <a:gd name="T19" fmla="*/ 260 h 277"/>
                    <a:gd name="T20" fmla="*/ 91 w 277"/>
                    <a:gd name="T21" fmla="*/ 269 h 277"/>
                    <a:gd name="T22" fmla="*/ 75 w 277"/>
                    <a:gd name="T23" fmla="*/ 275 h 277"/>
                    <a:gd name="T24" fmla="*/ 57 w 277"/>
                    <a:gd name="T25" fmla="*/ 277 h 277"/>
                    <a:gd name="T26" fmla="*/ 42 w 277"/>
                    <a:gd name="T27" fmla="*/ 275 h 277"/>
                    <a:gd name="T28" fmla="*/ 29 w 277"/>
                    <a:gd name="T29" fmla="*/ 269 h 277"/>
                    <a:gd name="T30" fmla="*/ 17 w 277"/>
                    <a:gd name="T31" fmla="*/ 260 h 277"/>
                    <a:gd name="T32" fmla="*/ 6 w 277"/>
                    <a:gd name="T33" fmla="*/ 244 h 277"/>
                    <a:gd name="T34" fmla="*/ 0 w 277"/>
                    <a:gd name="T35" fmla="*/ 228 h 277"/>
                    <a:gd name="T36" fmla="*/ 0 w 277"/>
                    <a:gd name="T37" fmla="*/ 210 h 277"/>
                    <a:gd name="T38" fmla="*/ 6 w 277"/>
                    <a:gd name="T39" fmla="*/ 194 h 277"/>
                    <a:gd name="T40" fmla="*/ 17 w 277"/>
                    <a:gd name="T41" fmla="*/ 179 h 277"/>
                    <a:gd name="T42" fmla="*/ 179 w 277"/>
                    <a:gd name="T43" fmla="*/ 17 h 277"/>
                    <a:gd name="T44" fmla="*/ 194 w 277"/>
                    <a:gd name="T45" fmla="*/ 6 h 277"/>
                    <a:gd name="T46" fmla="*/ 210 w 277"/>
                    <a:gd name="T47" fmla="*/ 0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77" h="277">
                      <a:moveTo>
                        <a:pt x="210" y="0"/>
                      </a:moveTo>
                      <a:lnTo>
                        <a:pt x="228" y="0"/>
                      </a:lnTo>
                      <a:lnTo>
                        <a:pt x="245" y="6"/>
                      </a:lnTo>
                      <a:lnTo>
                        <a:pt x="260" y="17"/>
                      </a:lnTo>
                      <a:lnTo>
                        <a:pt x="270" y="32"/>
                      </a:lnTo>
                      <a:lnTo>
                        <a:pt x="277" y="49"/>
                      </a:lnTo>
                      <a:lnTo>
                        <a:pt x="277" y="66"/>
                      </a:lnTo>
                      <a:lnTo>
                        <a:pt x="270" y="83"/>
                      </a:lnTo>
                      <a:lnTo>
                        <a:pt x="260" y="98"/>
                      </a:lnTo>
                      <a:lnTo>
                        <a:pt x="103" y="260"/>
                      </a:lnTo>
                      <a:lnTo>
                        <a:pt x="91" y="269"/>
                      </a:lnTo>
                      <a:lnTo>
                        <a:pt x="75" y="275"/>
                      </a:lnTo>
                      <a:lnTo>
                        <a:pt x="57" y="277"/>
                      </a:lnTo>
                      <a:lnTo>
                        <a:pt x="42" y="275"/>
                      </a:lnTo>
                      <a:lnTo>
                        <a:pt x="29" y="269"/>
                      </a:lnTo>
                      <a:lnTo>
                        <a:pt x="17" y="260"/>
                      </a:lnTo>
                      <a:lnTo>
                        <a:pt x="6" y="244"/>
                      </a:lnTo>
                      <a:lnTo>
                        <a:pt x="0" y="228"/>
                      </a:lnTo>
                      <a:lnTo>
                        <a:pt x="0" y="210"/>
                      </a:lnTo>
                      <a:lnTo>
                        <a:pt x="6" y="194"/>
                      </a:lnTo>
                      <a:lnTo>
                        <a:pt x="17" y="179"/>
                      </a:lnTo>
                      <a:lnTo>
                        <a:pt x="179" y="17"/>
                      </a:lnTo>
                      <a:lnTo>
                        <a:pt x="194" y="6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45"/>
                <p:cNvSpPr>
                  <a:spLocks noEditPoints="1"/>
                </p:cNvSpPr>
                <p:nvPr/>
              </p:nvSpPr>
              <p:spPr bwMode="auto">
                <a:xfrm>
                  <a:off x="2112" y="1092"/>
                  <a:ext cx="83" cy="63"/>
                </a:xfrm>
                <a:custGeom>
                  <a:avLst/>
                  <a:gdLst>
                    <a:gd name="T0" fmla="*/ 335 w 494"/>
                    <a:gd name="T1" fmla="*/ 106 h 377"/>
                    <a:gd name="T2" fmla="*/ 318 w 494"/>
                    <a:gd name="T3" fmla="*/ 106 h 377"/>
                    <a:gd name="T4" fmla="*/ 301 w 494"/>
                    <a:gd name="T5" fmla="*/ 111 h 377"/>
                    <a:gd name="T6" fmla="*/ 287 w 494"/>
                    <a:gd name="T7" fmla="*/ 123 h 377"/>
                    <a:gd name="T8" fmla="*/ 176 w 494"/>
                    <a:gd name="T9" fmla="*/ 232 h 377"/>
                    <a:gd name="T10" fmla="*/ 222 w 494"/>
                    <a:gd name="T11" fmla="*/ 238 h 377"/>
                    <a:gd name="T12" fmla="*/ 269 w 494"/>
                    <a:gd name="T13" fmla="*/ 246 h 377"/>
                    <a:gd name="T14" fmla="*/ 315 w 494"/>
                    <a:gd name="T15" fmla="*/ 255 h 377"/>
                    <a:gd name="T16" fmla="*/ 367 w 494"/>
                    <a:gd name="T17" fmla="*/ 204 h 377"/>
                    <a:gd name="T18" fmla="*/ 378 w 494"/>
                    <a:gd name="T19" fmla="*/ 188 h 377"/>
                    <a:gd name="T20" fmla="*/ 383 w 494"/>
                    <a:gd name="T21" fmla="*/ 171 h 377"/>
                    <a:gd name="T22" fmla="*/ 383 w 494"/>
                    <a:gd name="T23" fmla="*/ 154 h 377"/>
                    <a:gd name="T24" fmla="*/ 378 w 494"/>
                    <a:gd name="T25" fmla="*/ 138 h 377"/>
                    <a:gd name="T26" fmla="*/ 367 w 494"/>
                    <a:gd name="T27" fmla="*/ 123 h 377"/>
                    <a:gd name="T28" fmla="*/ 352 w 494"/>
                    <a:gd name="T29" fmla="*/ 111 h 377"/>
                    <a:gd name="T30" fmla="*/ 335 w 494"/>
                    <a:gd name="T31" fmla="*/ 106 h 377"/>
                    <a:gd name="T32" fmla="*/ 321 w 494"/>
                    <a:gd name="T33" fmla="*/ 0 h 377"/>
                    <a:gd name="T34" fmla="*/ 348 w 494"/>
                    <a:gd name="T35" fmla="*/ 2 h 377"/>
                    <a:gd name="T36" fmla="*/ 374 w 494"/>
                    <a:gd name="T37" fmla="*/ 7 h 377"/>
                    <a:gd name="T38" fmla="*/ 399 w 494"/>
                    <a:gd name="T39" fmla="*/ 17 h 377"/>
                    <a:gd name="T40" fmla="*/ 421 w 494"/>
                    <a:gd name="T41" fmla="*/ 30 h 377"/>
                    <a:gd name="T42" fmla="*/ 442 w 494"/>
                    <a:gd name="T43" fmla="*/ 47 h 377"/>
                    <a:gd name="T44" fmla="*/ 461 w 494"/>
                    <a:gd name="T45" fmla="*/ 69 h 377"/>
                    <a:gd name="T46" fmla="*/ 476 w 494"/>
                    <a:gd name="T47" fmla="*/ 93 h 377"/>
                    <a:gd name="T48" fmla="*/ 486 w 494"/>
                    <a:gd name="T49" fmla="*/ 119 h 377"/>
                    <a:gd name="T50" fmla="*/ 491 w 494"/>
                    <a:gd name="T51" fmla="*/ 145 h 377"/>
                    <a:gd name="T52" fmla="*/ 494 w 494"/>
                    <a:gd name="T53" fmla="*/ 171 h 377"/>
                    <a:gd name="T54" fmla="*/ 491 w 494"/>
                    <a:gd name="T55" fmla="*/ 197 h 377"/>
                    <a:gd name="T56" fmla="*/ 486 w 494"/>
                    <a:gd name="T57" fmla="*/ 223 h 377"/>
                    <a:gd name="T58" fmla="*/ 476 w 494"/>
                    <a:gd name="T59" fmla="*/ 247 h 377"/>
                    <a:gd name="T60" fmla="*/ 461 w 494"/>
                    <a:gd name="T61" fmla="*/ 270 h 377"/>
                    <a:gd name="T62" fmla="*/ 442 w 494"/>
                    <a:gd name="T63" fmla="*/ 290 h 377"/>
                    <a:gd name="T64" fmla="*/ 373 w 494"/>
                    <a:gd name="T65" fmla="*/ 359 h 377"/>
                    <a:gd name="T66" fmla="*/ 361 w 494"/>
                    <a:gd name="T67" fmla="*/ 369 h 377"/>
                    <a:gd name="T68" fmla="*/ 348 w 494"/>
                    <a:gd name="T69" fmla="*/ 375 h 377"/>
                    <a:gd name="T70" fmla="*/ 333 w 494"/>
                    <a:gd name="T71" fmla="*/ 377 h 377"/>
                    <a:gd name="T72" fmla="*/ 321 w 494"/>
                    <a:gd name="T73" fmla="*/ 377 h 377"/>
                    <a:gd name="T74" fmla="*/ 256 w 494"/>
                    <a:gd name="T75" fmla="*/ 361 h 377"/>
                    <a:gd name="T76" fmla="*/ 190 w 494"/>
                    <a:gd name="T77" fmla="*/ 351 h 377"/>
                    <a:gd name="T78" fmla="*/ 124 w 494"/>
                    <a:gd name="T79" fmla="*/ 345 h 377"/>
                    <a:gd name="T80" fmla="*/ 55 w 494"/>
                    <a:gd name="T81" fmla="*/ 343 h 377"/>
                    <a:gd name="T82" fmla="*/ 38 w 494"/>
                    <a:gd name="T83" fmla="*/ 338 h 377"/>
                    <a:gd name="T84" fmla="*/ 22 w 494"/>
                    <a:gd name="T85" fmla="*/ 329 h 377"/>
                    <a:gd name="T86" fmla="*/ 9 w 494"/>
                    <a:gd name="T87" fmla="*/ 313 h 377"/>
                    <a:gd name="T88" fmla="*/ 1 w 494"/>
                    <a:gd name="T89" fmla="*/ 296 h 377"/>
                    <a:gd name="T90" fmla="*/ 0 w 494"/>
                    <a:gd name="T91" fmla="*/ 278 h 377"/>
                    <a:gd name="T92" fmla="*/ 3 w 494"/>
                    <a:gd name="T93" fmla="*/ 262 h 377"/>
                    <a:gd name="T94" fmla="*/ 14 w 494"/>
                    <a:gd name="T95" fmla="*/ 240 h 377"/>
                    <a:gd name="T96" fmla="*/ 26 w 494"/>
                    <a:gd name="T97" fmla="*/ 223 h 377"/>
                    <a:gd name="T98" fmla="*/ 38 w 494"/>
                    <a:gd name="T99" fmla="*/ 209 h 377"/>
                    <a:gd name="T100" fmla="*/ 199 w 494"/>
                    <a:gd name="T101" fmla="*/ 47 h 377"/>
                    <a:gd name="T102" fmla="*/ 220 w 494"/>
                    <a:gd name="T103" fmla="*/ 30 h 377"/>
                    <a:gd name="T104" fmla="*/ 244 w 494"/>
                    <a:gd name="T105" fmla="*/ 17 h 377"/>
                    <a:gd name="T106" fmla="*/ 268 w 494"/>
                    <a:gd name="T107" fmla="*/ 7 h 377"/>
                    <a:gd name="T108" fmla="*/ 294 w 494"/>
                    <a:gd name="T109" fmla="*/ 2 h 377"/>
                    <a:gd name="T110" fmla="*/ 321 w 494"/>
                    <a:gd name="T111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94" h="377">
                      <a:moveTo>
                        <a:pt x="335" y="106"/>
                      </a:moveTo>
                      <a:lnTo>
                        <a:pt x="318" y="106"/>
                      </a:lnTo>
                      <a:lnTo>
                        <a:pt x="301" y="111"/>
                      </a:lnTo>
                      <a:lnTo>
                        <a:pt x="287" y="123"/>
                      </a:lnTo>
                      <a:lnTo>
                        <a:pt x="176" y="232"/>
                      </a:lnTo>
                      <a:lnTo>
                        <a:pt x="222" y="238"/>
                      </a:lnTo>
                      <a:lnTo>
                        <a:pt x="269" y="246"/>
                      </a:lnTo>
                      <a:lnTo>
                        <a:pt x="315" y="255"/>
                      </a:lnTo>
                      <a:lnTo>
                        <a:pt x="367" y="204"/>
                      </a:lnTo>
                      <a:lnTo>
                        <a:pt x="378" y="188"/>
                      </a:lnTo>
                      <a:lnTo>
                        <a:pt x="383" y="171"/>
                      </a:lnTo>
                      <a:lnTo>
                        <a:pt x="383" y="154"/>
                      </a:lnTo>
                      <a:lnTo>
                        <a:pt x="378" y="138"/>
                      </a:lnTo>
                      <a:lnTo>
                        <a:pt x="367" y="123"/>
                      </a:lnTo>
                      <a:lnTo>
                        <a:pt x="352" y="111"/>
                      </a:lnTo>
                      <a:lnTo>
                        <a:pt x="335" y="106"/>
                      </a:lnTo>
                      <a:close/>
                      <a:moveTo>
                        <a:pt x="321" y="0"/>
                      </a:moveTo>
                      <a:lnTo>
                        <a:pt x="348" y="2"/>
                      </a:lnTo>
                      <a:lnTo>
                        <a:pt x="374" y="7"/>
                      </a:lnTo>
                      <a:lnTo>
                        <a:pt x="399" y="17"/>
                      </a:lnTo>
                      <a:lnTo>
                        <a:pt x="421" y="30"/>
                      </a:lnTo>
                      <a:lnTo>
                        <a:pt x="442" y="47"/>
                      </a:lnTo>
                      <a:lnTo>
                        <a:pt x="461" y="69"/>
                      </a:lnTo>
                      <a:lnTo>
                        <a:pt x="476" y="93"/>
                      </a:lnTo>
                      <a:lnTo>
                        <a:pt x="486" y="119"/>
                      </a:lnTo>
                      <a:lnTo>
                        <a:pt x="491" y="145"/>
                      </a:lnTo>
                      <a:lnTo>
                        <a:pt x="494" y="171"/>
                      </a:lnTo>
                      <a:lnTo>
                        <a:pt x="491" y="197"/>
                      </a:lnTo>
                      <a:lnTo>
                        <a:pt x="486" y="223"/>
                      </a:lnTo>
                      <a:lnTo>
                        <a:pt x="476" y="247"/>
                      </a:lnTo>
                      <a:lnTo>
                        <a:pt x="461" y="270"/>
                      </a:lnTo>
                      <a:lnTo>
                        <a:pt x="442" y="290"/>
                      </a:lnTo>
                      <a:lnTo>
                        <a:pt x="373" y="359"/>
                      </a:lnTo>
                      <a:lnTo>
                        <a:pt x="361" y="369"/>
                      </a:lnTo>
                      <a:lnTo>
                        <a:pt x="348" y="375"/>
                      </a:lnTo>
                      <a:lnTo>
                        <a:pt x="333" y="377"/>
                      </a:lnTo>
                      <a:lnTo>
                        <a:pt x="321" y="377"/>
                      </a:lnTo>
                      <a:lnTo>
                        <a:pt x="256" y="361"/>
                      </a:lnTo>
                      <a:lnTo>
                        <a:pt x="190" y="351"/>
                      </a:lnTo>
                      <a:lnTo>
                        <a:pt x="124" y="345"/>
                      </a:lnTo>
                      <a:lnTo>
                        <a:pt x="55" y="343"/>
                      </a:lnTo>
                      <a:lnTo>
                        <a:pt x="38" y="338"/>
                      </a:lnTo>
                      <a:lnTo>
                        <a:pt x="22" y="329"/>
                      </a:lnTo>
                      <a:lnTo>
                        <a:pt x="9" y="313"/>
                      </a:lnTo>
                      <a:lnTo>
                        <a:pt x="1" y="296"/>
                      </a:lnTo>
                      <a:lnTo>
                        <a:pt x="0" y="278"/>
                      </a:lnTo>
                      <a:lnTo>
                        <a:pt x="3" y="262"/>
                      </a:lnTo>
                      <a:lnTo>
                        <a:pt x="14" y="240"/>
                      </a:lnTo>
                      <a:lnTo>
                        <a:pt x="26" y="223"/>
                      </a:lnTo>
                      <a:lnTo>
                        <a:pt x="38" y="209"/>
                      </a:lnTo>
                      <a:lnTo>
                        <a:pt x="199" y="47"/>
                      </a:lnTo>
                      <a:lnTo>
                        <a:pt x="220" y="30"/>
                      </a:lnTo>
                      <a:lnTo>
                        <a:pt x="244" y="17"/>
                      </a:lnTo>
                      <a:lnTo>
                        <a:pt x="268" y="7"/>
                      </a:lnTo>
                      <a:lnTo>
                        <a:pt x="294" y="2"/>
                      </a:lnTo>
                      <a:lnTo>
                        <a:pt x="3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7139587" y="4631440"/>
              <a:ext cx="1386930" cy="1386930"/>
              <a:chOff x="2270155" y="2609356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타원 19"/>
              <p:cNvSpPr/>
              <p:nvPr/>
            </p:nvSpPr>
            <p:spPr>
              <a:xfrm>
                <a:off x="2270155" y="2609356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Freeform 50"/>
              <p:cNvSpPr>
                <a:spLocks noEditPoints="1"/>
              </p:cNvSpPr>
              <p:nvPr/>
            </p:nvSpPr>
            <p:spPr bwMode="auto">
              <a:xfrm>
                <a:off x="2365375" y="3060700"/>
                <a:ext cx="1196975" cy="477838"/>
              </a:xfrm>
              <a:custGeom>
                <a:avLst/>
                <a:gdLst>
                  <a:gd name="T0" fmla="*/ 2586 w 3770"/>
                  <a:gd name="T1" fmla="*/ 175 h 1504"/>
                  <a:gd name="T2" fmla="*/ 2344 w 3770"/>
                  <a:gd name="T3" fmla="*/ 354 h 1504"/>
                  <a:gd name="T4" fmla="*/ 2212 w 3770"/>
                  <a:gd name="T5" fmla="*/ 625 h 1504"/>
                  <a:gd name="T6" fmla="*/ 2228 w 3770"/>
                  <a:gd name="T7" fmla="*/ 939 h 1504"/>
                  <a:gd name="T8" fmla="*/ 2384 w 3770"/>
                  <a:gd name="T9" fmla="*/ 1195 h 1504"/>
                  <a:gd name="T10" fmla="*/ 2644 w 3770"/>
                  <a:gd name="T11" fmla="*/ 1350 h 1504"/>
                  <a:gd name="T12" fmla="*/ 2959 w 3770"/>
                  <a:gd name="T13" fmla="*/ 1366 h 1504"/>
                  <a:gd name="T14" fmla="*/ 3231 w 3770"/>
                  <a:gd name="T15" fmla="*/ 1238 h 1504"/>
                  <a:gd name="T16" fmla="*/ 3408 w 3770"/>
                  <a:gd name="T17" fmla="*/ 998 h 1504"/>
                  <a:gd name="T18" fmla="*/ 3452 w 3770"/>
                  <a:gd name="T19" fmla="*/ 687 h 1504"/>
                  <a:gd name="T20" fmla="*/ 3351 w 3770"/>
                  <a:gd name="T21" fmla="*/ 400 h 1504"/>
                  <a:gd name="T22" fmla="*/ 3131 w 3770"/>
                  <a:gd name="T23" fmla="*/ 200 h 1504"/>
                  <a:gd name="T24" fmla="*/ 2832 w 3770"/>
                  <a:gd name="T25" fmla="*/ 125 h 1504"/>
                  <a:gd name="T26" fmla="*/ 701 w 3770"/>
                  <a:gd name="T27" fmla="*/ 175 h 1504"/>
                  <a:gd name="T28" fmla="*/ 459 w 3770"/>
                  <a:gd name="T29" fmla="*/ 354 h 1504"/>
                  <a:gd name="T30" fmla="*/ 327 w 3770"/>
                  <a:gd name="T31" fmla="*/ 625 h 1504"/>
                  <a:gd name="T32" fmla="*/ 343 w 3770"/>
                  <a:gd name="T33" fmla="*/ 939 h 1504"/>
                  <a:gd name="T34" fmla="*/ 499 w 3770"/>
                  <a:gd name="T35" fmla="*/ 1195 h 1504"/>
                  <a:gd name="T36" fmla="*/ 759 w 3770"/>
                  <a:gd name="T37" fmla="*/ 1350 h 1504"/>
                  <a:gd name="T38" fmla="*/ 1074 w 3770"/>
                  <a:gd name="T39" fmla="*/ 1366 h 1504"/>
                  <a:gd name="T40" fmla="*/ 1346 w 3770"/>
                  <a:gd name="T41" fmla="*/ 1238 h 1504"/>
                  <a:gd name="T42" fmla="*/ 1523 w 3770"/>
                  <a:gd name="T43" fmla="*/ 998 h 1504"/>
                  <a:gd name="T44" fmla="*/ 1567 w 3770"/>
                  <a:gd name="T45" fmla="*/ 687 h 1504"/>
                  <a:gd name="T46" fmla="*/ 1466 w 3770"/>
                  <a:gd name="T47" fmla="*/ 400 h 1504"/>
                  <a:gd name="T48" fmla="*/ 1246 w 3770"/>
                  <a:gd name="T49" fmla="*/ 200 h 1504"/>
                  <a:gd name="T50" fmla="*/ 947 w 3770"/>
                  <a:gd name="T51" fmla="*/ 125 h 1504"/>
                  <a:gd name="T52" fmla="*/ 1220 w 3770"/>
                  <a:gd name="T53" fmla="*/ 52 h 1504"/>
                  <a:gd name="T54" fmla="*/ 1497 w 3770"/>
                  <a:gd name="T55" fmla="*/ 241 h 1504"/>
                  <a:gd name="T56" fmla="*/ 1663 w 3770"/>
                  <a:gd name="T57" fmla="*/ 533 h 1504"/>
                  <a:gd name="T58" fmla="*/ 1842 w 3770"/>
                  <a:gd name="T59" fmla="*/ 525 h 1504"/>
                  <a:gd name="T60" fmla="*/ 2052 w 3770"/>
                  <a:gd name="T61" fmla="*/ 573 h 1504"/>
                  <a:gd name="T62" fmla="*/ 2192 w 3770"/>
                  <a:gd name="T63" fmla="*/ 347 h 1504"/>
                  <a:gd name="T64" fmla="*/ 2433 w 3770"/>
                  <a:gd name="T65" fmla="*/ 112 h 1504"/>
                  <a:gd name="T66" fmla="*/ 2760 w 3770"/>
                  <a:gd name="T67" fmla="*/ 3 h 1504"/>
                  <a:gd name="T68" fmla="*/ 3112 w 3770"/>
                  <a:gd name="T69" fmla="*/ 54 h 1504"/>
                  <a:gd name="T70" fmla="*/ 3392 w 3770"/>
                  <a:gd name="T71" fmla="*/ 253 h 1504"/>
                  <a:gd name="T72" fmla="*/ 3555 w 3770"/>
                  <a:gd name="T73" fmla="*/ 557 h 1504"/>
                  <a:gd name="T74" fmla="*/ 3757 w 3770"/>
                  <a:gd name="T75" fmla="*/ 653 h 1504"/>
                  <a:gd name="T76" fmla="*/ 3744 w 3770"/>
                  <a:gd name="T77" fmla="*/ 741 h 1504"/>
                  <a:gd name="T78" fmla="*/ 3568 w 3770"/>
                  <a:gd name="T79" fmla="*/ 896 h 1504"/>
                  <a:gd name="T80" fmla="*/ 3428 w 3770"/>
                  <a:gd name="T81" fmla="*/ 1207 h 1504"/>
                  <a:gd name="T82" fmla="*/ 3170 w 3770"/>
                  <a:gd name="T83" fmla="*/ 1423 h 1504"/>
                  <a:gd name="T84" fmla="*/ 2832 w 3770"/>
                  <a:gd name="T85" fmla="*/ 1504 h 1504"/>
                  <a:gd name="T86" fmla="*/ 2495 w 3770"/>
                  <a:gd name="T87" fmla="*/ 1426 h 1504"/>
                  <a:gd name="T88" fmla="*/ 2236 w 3770"/>
                  <a:gd name="T89" fmla="*/ 1216 h 1504"/>
                  <a:gd name="T90" fmla="*/ 2092 w 3770"/>
                  <a:gd name="T91" fmla="*/ 912 h 1504"/>
                  <a:gd name="T92" fmla="*/ 1986 w 3770"/>
                  <a:gd name="T93" fmla="*/ 680 h 1504"/>
                  <a:gd name="T94" fmla="*/ 1816 w 3770"/>
                  <a:gd name="T95" fmla="*/ 662 h 1504"/>
                  <a:gd name="T96" fmla="*/ 1690 w 3770"/>
                  <a:gd name="T97" fmla="*/ 843 h 1504"/>
                  <a:gd name="T98" fmla="*/ 1575 w 3770"/>
                  <a:gd name="T99" fmla="*/ 1161 h 1504"/>
                  <a:gd name="T100" fmla="*/ 1338 w 3770"/>
                  <a:gd name="T101" fmla="*/ 1394 h 1504"/>
                  <a:gd name="T102" fmla="*/ 1018 w 3770"/>
                  <a:gd name="T103" fmla="*/ 1501 h 1504"/>
                  <a:gd name="T104" fmla="*/ 666 w 3770"/>
                  <a:gd name="T105" fmla="*/ 1451 h 1504"/>
                  <a:gd name="T106" fmla="*/ 384 w 3770"/>
                  <a:gd name="T107" fmla="*/ 1256 h 1504"/>
                  <a:gd name="T108" fmla="*/ 217 w 3770"/>
                  <a:gd name="T109" fmla="*/ 955 h 1504"/>
                  <a:gd name="T110" fmla="*/ 26 w 3770"/>
                  <a:gd name="T111" fmla="*/ 802 h 1504"/>
                  <a:gd name="T112" fmla="*/ 13 w 3770"/>
                  <a:gd name="T113" fmla="*/ 715 h 1504"/>
                  <a:gd name="T114" fmla="*/ 201 w 3770"/>
                  <a:gd name="T115" fmla="*/ 619 h 1504"/>
                  <a:gd name="T116" fmla="*/ 340 w 3770"/>
                  <a:gd name="T117" fmla="*/ 302 h 1504"/>
                  <a:gd name="T118" fmla="*/ 602 w 3770"/>
                  <a:gd name="T119" fmla="*/ 82 h 1504"/>
                  <a:gd name="T120" fmla="*/ 947 w 3770"/>
                  <a:gd name="T121" fmla="*/ 0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70" h="1504">
                    <a:moveTo>
                      <a:pt x="2832" y="125"/>
                    </a:moveTo>
                    <a:lnTo>
                      <a:pt x="2767" y="128"/>
                    </a:lnTo>
                    <a:lnTo>
                      <a:pt x="2704" y="137"/>
                    </a:lnTo>
                    <a:lnTo>
                      <a:pt x="2644" y="153"/>
                    </a:lnTo>
                    <a:lnTo>
                      <a:pt x="2586" y="175"/>
                    </a:lnTo>
                    <a:lnTo>
                      <a:pt x="2530" y="201"/>
                    </a:lnTo>
                    <a:lnTo>
                      <a:pt x="2478" y="232"/>
                    </a:lnTo>
                    <a:lnTo>
                      <a:pt x="2430" y="269"/>
                    </a:lnTo>
                    <a:lnTo>
                      <a:pt x="2384" y="308"/>
                    </a:lnTo>
                    <a:lnTo>
                      <a:pt x="2344" y="354"/>
                    </a:lnTo>
                    <a:lnTo>
                      <a:pt x="2308" y="402"/>
                    </a:lnTo>
                    <a:lnTo>
                      <a:pt x="2276" y="453"/>
                    </a:lnTo>
                    <a:lnTo>
                      <a:pt x="2249" y="508"/>
                    </a:lnTo>
                    <a:lnTo>
                      <a:pt x="2228" y="566"/>
                    </a:lnTo>
                    <a:lnTo>
                      <a:pt x="2212" y="625"/>
                    </a:lnTo>
                    <a:lnTo>
                      <a:pt x="2203" y="688"/>
                    </a:lnTo>
                    <a:lnTo>
                      <a:pt x="2199" y="752"/>
                    </a:lnTo>
                    <a:lnTo>
                      <a:pt x="2203" y="816"/>
                    </a:lnTo>
                    <a:lnTo>
                      <a:pt x="2212" y="878"/>
                    </a:lnTo>
                    <a:lnTo>
                      <a:pt x="2228" y="939"/>
                    </a:lnTo>
                    <a:lnTo>
                      <a:pt x="2249" y="996"/>
                    </a:lnTo>
                    <a:lnTo>
                      <a:pt x="2276" y="1051"/>
                    </a:lnTo>
                    <a:lnTo>
                      <a:pt x="2308" y="1103"/>
                    </a:lnTo>
                    <a:lnTo>
                      <a:pt x="2344" y="1151"/>
                    </a:lnTo>
                    <a:lnTo>
                      <a:pt x="2384" y="1195"/>
                    </a:lnTo>
                    <a:lnTo>
                      <a:pt x="2430" y="1235"/>
                    </a:lnTo>
                    <a:lnTo>
                      <a:pt x="2478" y="1272"/>
                    </a:lnTo>
                    <a:lnTo>
                      <a:pt x="2530" y="1304"/>
                    </a:lnTo>
                    <a:lnTo>
                      <a:pt x="2586" y="1330"/>
                    </a:lnTo>
                    <a:lnTo>
                      <a:pt x="2644" y="1350"/>
                    </a:lnTo>
                    <a:lnTo>
                      <a:pt x="2704" y="1366"/>
                    </a:lnTo>
                    <a:lnTo>
                      <a:pt x="2767" y="1376"/>
                    </a:lnTo>
                    <a:lnTo>
                      <a:pt x="2832" y="1379"/>
                    </a:lnTo>
                    <a:lnTo>
                      <a:pt x="2897" y="1376"/>
                    </a:lnTo>
                    <a:lnTo>
                      <a:pt x="2959" y="1366"/>
                    </a:lnTo>
                    <a:lnTo>
                      <a:pt x="3019" y="1352"/>
                    </a:lnTo>
                    <a:lnTo>
                      <a:pt x="3078" y="1331"/>
                    </a:lnTo>
                    <a:lnTo>
                      <a:pt x="3131" y="1305"/>
                    </a:lnTo>
                    <a:lnTo>
                      <a:pt x="3183" y="1274"/>
                    </a:lnTo>
                    <a:lnTo>
                      <a:pt x="3231" y="1238"/>
                    </a:lnTo>
                    <a:lnTo>
                      <a:pt x="3275" y="1198"/>
                    </a:lnTo>
                    <a:lnTo>
                      <a:pt x="3315" y="1153"/>
                    </a:lnTo>
                    <a:lnTo>
                      <a:pt x="3351" y="1105"/>
                    </a:lnTo>
                    <a:lnTo>
                      <a:pt x="3382" y="1053"/>
                    </a:lnTo>
                    <a:lnTo>
                      <a:pt x="3408" y="998"/>
                    </a:lnTo>
                    <a:lnTo>
                      <a:pt x="3428" y="940"/>
                    </a:lnTo>
                    <a:lnTo>
                      <a:pt x="3443" y="880"/>
                    </a:lnTo>
                    <a:lnTo>
                      <a:pt x="3452" y="817"/>
                    </a:lnTo>
                    <a:lnTo>
                      <a:pt x="3456" y="752"/>
                    </a:lnTo>
                    <a:lnTo>
                      <a:pt x="3452" y="687"/>
                    </a:lnTo>
                    <a:lnTo>
                      <a:pt x="3443" y="624"/>
                    </a:lnTo>
                    <a:lnTo>
                      <a:pt x="3428" y="564"/>
                    </a:lnTo>
                    <a:lnTo>
                      <a:pt x="3408" y="506"/>
                    </a:lnTo>
                    <a:lnTo>
                      <a:pt x="3382" y="451"/>
                    </a:lnTo>
                    <a:lnTo>
                      <a:pt x="3351" y="400"/>
                    </a:lnTo>
                    <a:lnTo>
                      <a:pt x="3315" y="351"/>
                    </a:lnTo>
                    <a:lnTo>
                      <a:pt x="3275" y="307"/>
                    </a:lnTo>
                    <a:lnTo>
                      <a:pt x="3231" y="266"/>
                    </a:lnTo>
                    <a:lnTo>
                      <a:pt x="3183" y="231"/>
                    </a:lnTo>
                    <a:lnTo>
                      <a:pt x="3131" y="200"/>
                    </a:lnTo>
                    <a:lnTo>
                      <a:pt x="3078" y="174"/>
                    </a:lnTo>
                    <a:lnTo>
                      <a:pt x="3019" y="153"/>
                    </a:lnTo>
                    <a:lnTo>
                      <a:pt x="2959" y="137"/>
                    </a:lnTo>
                    <a:lnTo>
                      <a:pt x="2897" y="128"/>
                    </a:lnTo>
                    <a:lnTo>
                      <a:pt x="2832" y="125"/>
                    </a:lnTo>
                    <a:close/>
                    <a:moveTo>
                      <a:pt x="947" y="125"/>
                    </a:moveTo>
                    <a:lnTo>
                      <a:pt x="882" y="128"/>
                    </a:lnTo>
                    <a:lnTo>
                      <a:pt x="819" y="137"/>
                    </a:lnTo>
                    <a:lnTo>
                      <a:pt x="759" y="153"/>
                    </a:lnTo>
                    <a:lnTo>
                      <a:pt x="701" y="175"/>
                    </a:lnTo>
                    <a:lnTo>
                      <a:pt x="645" y="201"/>
                    </a:lnTo>
                    <a:lnTo>
                      <a:pt x="593" y="232"/>
                    </a:lnTo>
                    <a:lnTo>
                      <a:pt x="545" y="269"/>
                    </a:lnTo>
                    <a:lnTo>
                      <a:pt x="499" y="308"/>
                    </a:lnTo>
                    <a:lnTo>
                      <a:pt x="459" y="354"/>
                    </a:lnTo>
                    <a:lnTo>
                      <a:pt x="423" y="402"/>
                    </a:lnTo>
                    <a:lnTo>
                      <a:pt x="391" y="453"/>
                    </a:lnTo>
                    <a:lnTo>
                      <a:pt x="364" y="508"/>
                    </a:lnTo>
                    <a:lnTo>
                      <a:pt x="343" y="566"/>
                    </a:lnTo>
                    <a:lnTo>
                      <a:pt x="327" y="625"/>
                    </a:lnTo>
                    <a:lnTo>
                      <a:pt x="318" y="688"/>
                    </a:lnTo>
                    <a:lnTo>
                      <a:pt x="314" y="752"/>
                    </a:lnTo>
                    <a:lnTo>
                      <a:pt x="318" y="816"/>
                    </a:lnTo>
                    <a:lnTo>
                      <a:pt x="327" y="878"/>
                    </a:lnTo>
                    <a:lnTo>
                      <a:pt x="343" y="939"/>
                    </a:lnTo>
                    <a:lnTo>
                      <a:pt x="364" y="996"/>
                    </a:lnTo>
                    <a:lnTo>
                      <a:pt x="391" y="1051"/>
                    </a:lnTo>
                    <a:lnTo>
                      <a:pt x="423" y="1103"/>
                    </a:lnTo>
                    <a:lnTo>
                      <a:pt x="459" y="1151"/>
                    </a:lnTo>
                    <a:lnTo>
                      <a:pt x="499" y="1195"/>
                    </a:lnTo>
                    <a:lnTo>
                      <a:pt x="545" y="1235"/>
                    </a:lnTo>
                    <a:lnTo>
                      <a:pt x="593" y="1272"/>
                    </a:lnTo>
                    <a:lnTo>
                      <a:pt x="645" y="1304"/>
                    </a:lnTo>
                    <a:lnTo>
                      <a:pt x="701" y="1330"/>
                    </a:lnTo>
                    <a:lnTo>
                      <a:pt x="759" y="1350"/>
                    </a:lnTo>
                    <a:lnTo>
                      <a:pt x="819" y="1366"/>
                    </a:lnTo>
                    <a:lnTo>
                      <a:pt x="882" y="1376"/>
                    </a:lnTo>
                    <a:lnTo>
                      <a:pt x="947" y="1379"/>
                    </a:lnTo>
                    <a:lnTo>
                      <a:pt x="1012" y="1376"/>
                    </a:lnTo>
                    <a:lnTo>
                      <a:pt x="1074" y="1366"/>
                    </a:lnTo>
                    <a:lnTo>
                      <a:pt x="1134" y="1352"/>
                    </a:lnTo>
                    <a:lnTo>
                      <a:pt x="1193" y="1331"/>
                    </a:lnTo>
                    <a:lnTo>
                      <a:pt x="1246" y="1305"/>
                    </a:lnTo>
                    <a:lnTo>
                      <a:pt x="1298" y="1274"/>
                    </a:lnTo>
                    <a:lnTo>
                      <a:pt x="1346" y="1238"/>
                    </a:lnTo>
                    <a:lnTo>
                      <a:pt x="1390" y="1198"/>
                    </a:lnTo>
                    <a:lnTo>
                      <a:pt x="1430" y="1153"/>
                    </a:lnTo>
                    <a:lnTo>
                      <a:pt x="1466" y="1105"/>
                    </a:lnTo>
                    <a:lnTo>
                      <a:pt x="1497" y="1053"/>
                    </a:lnTo>
                    <a:lnTo>
                      <a:pt x="1523" y="998"/>
                    </a:lnTo>
                    <a:lnTo>
                      <a:pt x="1543" y="940"/>
                    </a:lnTo>
                    <a:lnTo>
                      <a:pt x="1558" y="880"/>
                    </a:lnTo>
                    <a:lnTo>
                      <a:pt x="1567" y="817"/>
                    </a:lnTo>
                    <a:lnTo>
                      <a:pt x="1571" y="752"/>
                    </a:lnTo>
                    <a:lnTo>
                      <a:pt x="1567" y="687"/>
                    </a:lnTo>
                    <a:lnTo>
                      <a:pt x="1558" y="624"/>
                    </a:lnTo>
                    <a:lnTo>
                      <a:pt x="1543" y="564"/>
                    </a:lnTo>
                    <a:lnTo>
                      <a:pt x="1523" y="506"/>
                    </a:lnTo>
                    <a:lnTo>
                      <a:pt x="1497" y="451"/>
                    </a:lnTo>
                    <a:lnTo>
                      <a:pt x="1466" y="400"/>
                    </a:lnTo>
                    <a:lnTo>
                      <a:pt x="1430" y="351"/>
                    </a:lnTo>
                    <a:lnTo>
                      <a:pt x="1390" y="307"/>
                    </a:lnTo>
                    <a:lnTo>
                      <a:pt x="1346" y="266"/>
                    </a:lnTo>
                    <a:lnTo>
                      <a:pt x="1298" y="231"/>
                    </a:lnTo>
                    <a:lnTo>
                      <a:pt x="1246" y="200"/>
                    </a:lnTo>
                    <a:lnTo>
                      <a:pt x="1193" y="174"/>
                    </a:lnTo>
                    <a:lnTo>
                      <a:pt x="1134" y="153"/>
                    </a:lnTo>
                    <a:lnTo>
                      <a:pt x="1074" y="137"/>
                    </a:lnTo>
                    <a:lnTo>
                      <a:pt x="1012" y="128"/>
                    </a:lnTo>
                    <a:lnTo>
                      <a:pt x="947" y="125"/>
                    </a:lnTo>
                    <a:close/>
                    <a:moveTo>
                      <a:pt x="947" y="0"/>
                    </a:moveTo>
                    <a:lnTo>
                      <a:pt x="1019" y="3"/>
                    </a:lnTo>
                    <a:lnTo>
                      <a:pt x="1088" y="13"/>
                    </a:lnTo>
                    <a:lnTo>
                      <a:pt x="1155" y="29"/>
                    </a:lnTo>
                    <a:lnTo>
                      <a:pt x="1220" y="52"/>
                    </a:lnTo>
                    <a:lnTo>
                      <a:pt x="1283" y="79"/>
                    </a:lnTo>
                    <a:lnTo>
                      <a:pt x="1341" y="112"/>
                    </a:lnTo>
                    <a:lnTo>
                      <a:pt x="1397" y="151"/>
                    </a:lnTo>
                    <a:lnTo>
                      <a:pt x="1449" y="193"/>
                    </a:lnTo>
                    <a:lnTo>
                      <a:pt x="1497" y="241"/>
                    </a:lnTo>
                    <a:lnTo>
                      <a:pt x="1540" y="293"/>
                    </a:lnTo>
                    <a:lnTo>
                      <a:pt x="1579" y="347"/>
                    </a:lnTo>
                    <a:lnTo>
                      <a:pt x="1612" y="407"/>
                    </a:lnTo>
                    <a:lnTo>
                      <a:pt x="1641" y="468"/>
                    </a:lnTo>
                    <a:lnTo>
                      <a:pt x="1663" y="533"/>
                    </a:lnTo>
                    <a:lnTo>
                      <a:pt x="1681" y="600"/>
                    </a:lnTo>
                    <a:lnTo>
                      <a:pt x="1718" y="573"/>
                    </a:lnTo>
                    <a:lnTo>
                      <a:pt x="1758" y="551"/>
                    </a:lnTo>
                    <a:lnTo>
                      <a:pt x="1799" y="535"/>
                    </a:lnTo>
                    <a:lnTo>
                      <a:pt x="1842" y="525"/>
                    </a:lnTo>
                    <a:lnTo>
                      <a:pt x="1885" y="523"/>
                    </a:lnTo>
                    <a:lnTo>
                      <a:pt x="1928" y="525"/>
                    </a:lnTo>
                    <a:lnTo>
                      <a:pt x="1971" y="535"/>
                    </a:lnTo>
                    <a:lnTo>
                      <a:pt x="2012" y="551"/>
                    </a:lnTo>
                    <a:lnTo>
                      <a:pt x="2052" y="573"/>
                    </a:lnTo>
                    <a:lnTo>
                      <a:pt x="2089" y="600"/>
                    </a:lnTo>
                    <a:lnTo>
                      <a:pt x="2107" y="533"/>
                    </a:lnTo>
                    <a:lnTo>
                      <a:pt x="2129" y="468"/>
                    </a:lnTo>
                    <a:lnTo>
                      <a:pt x="2158" y="407"/>
                    </a:lnTo>
                    <a:lnTo>
                      <a:pt x="2192" y="347"/>
                    </a:lnTo>
                    <a:lnTo>
                      <a:pt x="2232" y="293"/>
                    </a:lnTo>
                    <a:lnTo>
                      <a:pt x="2276" y="241"/>
                    </a:lnTo>
                    <a:lnTo>
                      <a:pt x="2324" y="193"/>
                    </a:lnTo>
                    <a:lnTo>
                      <a:pt x="2376" y="151"/>
                    </a:lnTo>
                    <a:lnTo>
                      <a:pt x="2433" y="112"/>
                    </a:lnTo>
                    <a:lnTo>
                      <a:pt x="2493" y="79"/>
                    </a:lnTo>
                    <a:lnTo>
                      <a:pt x="2556" y="52"/>
                    </a:lnTo>
                    <a:lnTo>
                      <a:pt x="2621" y="29"/>
                    </a:lnTo>
                    <a:lnTo>
                      <a:pt x="2689" y="13"/>
                    </a:lnTo>
                    <a:lnTo>
                      <a:pt x="2760" y="3"/>
                    </a:lnTo>
                    <a:lnTo>
                      <a:pt x="2832" y="0"/>
                    </a:lnTo>
                    <a:lnTo>
                      <a:pt x="2905" y="3"/>
                    </a:lnTo>
                    <a:lnTo>
                      <a:pt x="2976" y="13"/>
                    </a:lnTo>
                    <a:lnTo>
                      <a:pt x="3046" y="30"/>
                    </a:lnTo>
                    <a:lnTo>
                      <a:pt x="3112" y="54"/>
                    </a:lnTo>
                    <a:lnTo>
                      <a:pt x="3175" y="83"/>
                    </a:lnTo>
                    <a:lnTo>
                      <a:pt x="3235" y="118"/>
                    </a:lnTo>
                    <a:lnTo>
                      <a:pt x="3291" y="158"/>
                    </a:lnTo>
                    <a:lnTo>
                      <a:pt x="3344" y="204"/>
                    </a:lnTo>
                    <a:lnTo>
                      <a:pt x="3392" y="253"/>
                    </a:lnTo>
                    <a:lnTo>
                      <a:pt x="3434" y="306"/>
                    </a:lnTo>
                    <a:lnTo>
                      <a:pt x="3473" y="364"/>
                    </a:lnTo>
                    <a:lnTo>
                      <a:pt x="3506" y="425"/>
                    </a:lnTo>
                    <a:lnTo>
                      <a:pt x="3534" y="490"/>
                    </a:lnTo>
                    <a:lnTo>
                      <a:pt x="3555" y="557"/>
                    </a:lnTo>
                    <a:lnTo>
                      <a:pt x="3570" y="627"/>
                    </a:lnTo>
                    <a:lnTo>
                      <a:pt x="3707" y="627"/>
                    </a:lnTo>
                    <a:lnTo>
                      <a:pt x="3727" y="630"/>
                    </a:lnTo>
                    <a:lnTo>
                      <a:pt x="3744" y="639"/>
                    </a:lnTo>
                    <a:lnTo>
                      <a:pt x="3757" y="653"/>
                    </a:lnTo>
                    <a:lnTo>
                      <a:pt x="3767" y="670"/>
                    </a:lnTo>
                    <a:lnTo>
                      <a:pt x="3770" y="689"/>
                    </a:lnTo>
                    <a:lnTo>
                      <a:pt x="3767" y="710"/>
                    </a:lnTo>
                    <a:lnTo>
                      <a:pt x="3757" y="727"/>
                    </a:lnTo>
                    <a:lnTo>
                      <a:pt x="3744" y="741"/>
                    </a:lnTo>
                    <a:lnTo>
                      <a:pt x="3727" y="749"/>
                    </a:lnTo>
                    <a:lnTo>
                      <a:pt x="3707" y="752"/>
                    </a:lnTo>
                    <a:lnTo>
                      <a:pt x="3582" y="752"/>
                    </a:lnTo>
                    <a:lnTo>
                      <a:pt x="3578" y="825"/>
                    </a:lnTo>
                    <a:lnTo>
                      <a:pt x="3568" y="896"/>
                    </a:lnTo>
                    <a:lnTo>
                      <a:pt x="3552" y="963"/>
                    </a:lnTo>
                    <a:lnTo>
                      <a:pt x="3529" y="1029"/>
                    </a:lnTo>
                    <a:lnTo>
                      <a:pt x="3502" y="1092"/>
                    </a:lnTo>
                    <a:lnTo>
                      <a:pt x="3467" y="1151"/>
                    </a:lnTo>
                    <a:lnTo>
                      <a:pt x="3428" y="1207"/>
                    </a:lnTo>
                    <a:lnTo>
                      <a:pt x="3385" y="1259"/>
                    </a:lnTo>
                    <a:lnTo>
                      <a:pt x="3337" y="1307"/>
                    </a:lnTo>
                    <a:lnTo>
                      <a:pt x="3286" y="1350"/>
                    </a:lnTo>
                    <a:lnTo>
                      <a:pt x="3230" y="1389"/>
                    </a:lnTo>
                    <a:lnTo>
                      <a:pt x="3170" y="1423"/>
                    </a:lnTo>
                    <a:lnTo>
                      <a:pt x="3107" y="1452"/>
                    </a:lnTo>
                    <a:lnTo>
                      <a:pt x="3042" y="1475"/>
                    </a:lnTo>
                    <a:lnTo>
                      <a:pt x="2975" y="1491"/>
                    </a:lnTo>
                    <a:lnTo>
                      <a:pt x="2904" y="1501"/>
                    </a:lnTo>
                    <a:lnTo>
                      <a:pt x="2832" y="1504"/>
                    </a:lnTo>
                    <a:lnTo>
                      <a:pt x="2760" y="1501"/>
                    </a:lnTo>
                    <a:lnTo>
                      <a:pt x="2690" y="1492"/>
                    </a:lnTo>
                    <a:lnTo>
                      <a:pt x="2623" y="1476"/>
                    </a:lnTo>
                    <a:lnTo>
                      <a:pt x="2558" y="1453"/>
                    </a:lnTo>
                    <a:lnTo>
                      <a:pt x="2495" y="1426"/>
                    </a:lnTo>
                    <a:lnTo>
                      <a:pt x="2436" y="1394"/>
                    </a:lnTo>
                    <a:lnTo>
                      <a:pt x="2380" y="1356"/>
                    </a:lnTo>
                    <a:lnTo>
                      <a:pt x="2328" y="1313"/>
                    </a:lnTo>
                    <a:lnTo>
                      <a:pt x="2280" y="1267"/>
                    </a:lnTo>
                    <a:lnTo>
                      <a:pt x="2236" y="1216"/>
                    </a:lnTo>
                    <a:lnTo>
                      <a:pt x="2197" y="1161"/>
                    </a:lnTo>
                    <a:lnTo>
                      <a:pt x="2163" y="1103"/>
                    </a:lnTo>
                    <a:lnTo>
                      <a:pt x="2133" y="1043"/>
                    </a:lnTo>
                    <a:lnTo>
                      <a:pt x="2109" y="979"/>
                    </a:lnTo>
                    <a:lnTo>
                      <a:pt x="2092" y="912"/>
                    </a:lnTo>
                    <a:lnTo>
                      <a:pt x="2080" y="843"/>
                    </a:lnTo>
                    <a:lnTo>
                      <a:pt x="2075" y="772"/>
                    </a:lnTo>
                    <a:lnTo>
                      <a:pt x="2047" y="736"/>
                    </a:lnTo>
                    <a:lnTo>
                      <a:pt x="2018" y="704"/>
                    </a:lnTo>
                    <a:lnTo>
                      <a:pt x="1986" y="680"/>
                    </a:lnTo>
                    <a:lnTo>
                      <a:pt x="1954" y="662"/>
                    </a:lnTo>
                    <a:lnTo>
                      <a:pt x="1919" y="652"/>
                    </a:lnTo>
                    <a:lnTo>
                      <a:pt x="1885" y="647"/>
                    </a:lnTo>
                    <a:lnTo>
                      <a:pt x="1851" y="652"/>
                    </a:lnTo>
                    <a:lnTo>
                      <a:pt x="1816" y="662"/>
                    </a:lnTo>
                    <a:lnTo>
                      <a:pt x="1784" y="680"/>
                    </a:lnTo>
                    <a:lnTo>
                      <a:pt x="1752" y="704"/>
                    </a:lnTo>
                    <a:lnTo>
                      <a:pt x="1723" y="736"/>
                    </a:lnTo>
                    <a:lnTo>
                      <a:pt x="1695" y="772"/>
                    </a:lnTo>
                    <a:lnTo>
                      <a:pt x="1690" y="843"/>
                    </a:lnTo>
                    <a:lnTo>
                      <a:pt x="1678" y="912"/>
                    </a:lnTo>
                    <a:lnTo>
                      <a:pt x="1661" y="979"/>
                    </a:lnTo>
                    <a:lnTo>
                      <a:pt x="1637" y="1043"/>
                    </a:lnTo>
                    <a:lnTo>
                      <a:pt x="1609" y="1103"/>
                    </a:lnTo>
                    <a:lnTo>
                      <a:pt x="1575" y="1161"/>
                    </a:lnTo>
                    <a:lnTo>
                      <a:pt x="1537" y="1216"/>
                    </a:lnTo>
                    <a:lnTo>
                      <a:pt x="1493" y="1267"/>
                    </a:lnTo>
                    <a:lnTo>
                      <a:pt x="1445" y="1313"/>
                    </a:lnTo>
                    <a:lnTo>
                      <a:pt x="1394" y="1356"/>
                    </a:lnTo>
                    <a:lnTo>
                      <a:pt x="1338" y="1394"/>
                    </a:lnTo>
                    <a:lnTo>
                      <a:pt x="1280" y="1426"/>
                    </a:lnTo>
                    <a:lnTo>
                      <a:pt x="1218" y="1453"/>
                    </a:lnTo>
                    <a:lnTo>
                      <a:pt x="1154" y="1476"/>
                    </a:lnTo>
                    <a:lnTo>
                      <a:pt x="1086" y="1492"/>
                    </a:lnTo>
                    <a:lnTo>
                      <a:pt x="1018" y="1501"/>
                    </a:lnTo>
                    <a:lnTo>
                      <a:pt x="947" y="1504"/>
                    </a:lnTo>
                    <a:lnTo>
                      <a:pt x="874" y="1501"/>
                    </a:lnTo>
                    <a:lnTo>
                      <a:pt x="802" y="1491"/>
                    </a:lnTo>
                    <a:lnTo>
                      <a:pt x="732" y="1474"/>
                    </a:lnTo>
                    <a:lnTo>
                      <a:pt x="666" y="1451"/>
                    </a:lnTo>
                    <a:lnTo>
                      <a:pt x="602" y="1422"/>
                    </a:lnTo>
                    <a:lnTo>
                      <a:pt x="543" y="1388"/>
                    </a:lnTo>
                    <a:lnTo>
                      <a:pt x="486" y="1348"/>
                    </a:lnTo>
                    <a:lnTo>
                      <a:pt x="433" y="1304"/>
                    </a:lnTo>
                    <a:lnTo>
                      <a:pt x="384" y="1256"/>
                    </a:lnTo>
                    <a:lnTo>
                      <a:pt x="340" y="1202"/>
                    </a:lnTo>
                    <a:lnTo>
                      <a:pt x="302" y="1145"/>
                    </a:lnTo>
                    <a:lnTo>
                      <a:pt x="267" y="1085"/>
                    </a:lnTo>
                    <a:lnTo>
                      <a:pt x="240" y="1021"/>
                    </a:lnTo>
                    <a:lnTo>
                      <a:pt x="217" y="955"/>
                    </a:lnTo>
                    <a:lnTo>
                      <a:pt x="201" y="886"/>
                    </a:lnTo>
                    <a:lnTo>
                      <a:pt x="192" y="815"/>
                    </a:lnTo>
                    <a:lnTo>
                      <a:pt x="63" y="815"/>
                    </a:lnTo>
                    <a:lnTo>
                      <a:pt x="43" y="811"/>
                    </a:lnTo>
                    <a:lnTo>
                      <a:pt x="26" y="802"/>
                    </a:lnTo>
                    <a:lnTo>
                      <a:pt x="13" y="790"/>
                    </a:lnTo>
                    <a:lnTo>
                      <a:pt x="3" y="772"/>
                    </a:lnTo>
                    <a:lnTo>
                      <a:pt x="0" y="752"/>
                    </a:lnTo>
                    <a:lnTo>
                      <a:pt x="3" y="733"/>
                    </a:lnTo>
                    <a:lnTo>
                      <a:pt x="13" y="715"/>
                    </a:lnTo>
                    <a:lnTo>
                      <a:pt x="26" y="702"/>
                    </a:lnTo>
                    <a:lnTo>
                      <a:pt x="43" y="693"/>
                    </a:lnTo>
                    <a:lnTo>
                      <a:pt x="63" y="689"/>
                    </a:lnTo>
                    <a:lnTo>
                      <a:pt x="192" y="689"/>
                    </a:lnTo>
                    <a:lnTo>
                      <a:pt x="201" y="619"/>
                    </a:lnTo>
                    <a:lnTo>
                      <a:pt x="217" y="549"/>
                    </a:lnTo>
                    <a:lnTo>
                      <a:pt x="240" y="483"/>
                    </a:lnTo>
                    <a:lnTo>
                      <a:pt x="267" y="419"/>
                    </a:lnTo>
                    <a:lnTo>
                      <a:pt x="302" y="359"/>
                    </a:lnTo>
                    <a:lnTo>
                      <a:pt x="340" y="302"/>
                    </a:lnTo>
                    <a:lnTo>
                      <a:pt x="384" y="249"/>
                    </a:lnTo>
                    <a:lnTo>
                      <a:pt x="433" y="200"/>
                    </a:lnTo>
                    <a:lnTo>
                      <a:pt x="486" y="156"/>
                    </a:lnTo>
                    <a:lnTo>
                      <a:pt x="543" y="116"/>
                    </a:lnTo>
                    <a:lnTo>
                      <a:pt x="602" y="82"/>
                    </a:lnTo>
                    <a:lnTo>
                      <a:pt x="666" y="53"/>
                    </a:lnTo>
                    <a:lnTo>
                      <a:pt x="732" y="30"/>
                    </a:lnTo>
                    <a:lnTo>
                      <a:pt x="802" y="13"/>
                    </a:lnTo>
                    <a:lnTo>
                      <a:pt x="874" y="3"/>
                    </a:lnTo>
                    <a:lnTo>
                      <a:pt x="94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02701" y="4614811"/>
              <a:ext cx="1386930" cy="1386930"/>
              <a:chOff x="833269" y="2592727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타원 17"/>
              <p:cNvSpPr/>
              <p:nvPr/>
            </p:nvSpPr>
            <p:spPr>
              <a:xfrm>
                <a:off x="833269" y="2592727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55"/>
              <p:cNvSpPr>
                <a:spLocks noEditPoints="1"/>
              </p:cNvSpPr>
              <p:nvPr/>
            </p:nvSpPr>
            <p:spPr bwMode="auto">
              <a:xfrm>
                <a:off x="955675" y="2997203"/>
                <a:ext cx="1139825" cy="577850"/>
              </a:xfrm>
              <a:custGeom>
                <a:avLst/>
                <a:gdLst>
                  <a:gd name="T0" fmla="*/ 2415 w 3592"/>
                  <a:gd name="T1" fmla="*/ 1627 h 1822"/>
                  <a:gd name="T2" fmla="*/ 2940 w 3592"/>
                  <a:gd name="T3" fmla="*/ 1702 h 1822"/>
                  <a:gd name="T4" fmla="*/ 3344 w 3592"/>
                  <a:gd name="T5" fmla="*/ 1601 h 1822"/>
                  <a:gd name="T6" fmla="*/ 3474 w 3592"/>
                  <a:gd name="T7" fmla="*/ 1499 h 1822"/>
                  <a:gd name="T8" fmla="*/ 3402 w 3592"/>
                  <a:gd name="T9" fmla="*/ 1469 h 1822"/>
                  <a:gd name="T10" fmla="*/ 3198 w 3592"/>
                  <a:gd name="T11" fmla="*/ 1439 h 1822"/>
                  <a:gd name="T12" fmla="*/ 2892 w 3592"/>
                  <a:gd name="T13" fmla="*/ 1382 h 1822"/>
                  <a:gd name="T14" fmla="*/ 2630 w 3592"/>
                  <a:gd name="T15" fmla="*/ 1326 h 1822"/>
                  <a:gd name="T16" fmla="*/ 2328 w 3592"/>
                  <a:gd name="T17" fmla="*/ 726 h 1822"/>
                  <a:gd name="T18" fmla="*/ 2336 w 3592"/>
                  <a:gd name="T19" fmla="*/ 922 h 1822"/>
                  <a:gd name="T20" fmla="*/ 2513 w 3592"/>
                  <a:gd name="T21" fmla="*/ 1032 h 1822"/>
                  <a:gd name="T22" fmla="*/ 2383 w 3592"/>
                  <a:gd name="T23" fmla="*/ 653 h 1822"/>
                  <a:gd name="T24" fmla="*/ 594 w 3592"/>
                  <a:gd name="T25" fmla="*/ 325 h 1822"/>
                  <a:gd name="T26" fmla="*/ 269 w 3592"/>
                  <a:gd name="T27" fmla="*/ 628 h 1822"/>
                  <a:gd name="T28" fmla="*/ 121 w 3592"/>
                  <a:gd name="T29" fmla="*/ 1056 h 1822"/>
                  <a:gd name="T30" fmla="*/ 321 w 3592"/>
                  <a:gd name="T31" fmla="*/ 1203 h 1822"/>
                  <a:gd name="T32" fmla="*/ 293 w 3592"/>
                  <a:gd name="T33" fmla="*/ 1292 h 1822"/>
                  <a:gd name="T34" fmla="*/ 505 w 3592"/>
                  <a:gd name="T35" fmla="*/ 1170 h 1822"/>
                  <a:gd name="T36" fmla="*/ 638 w 3592"/>
                  <a:gd name="T37" fmla="*/ 640 h 1822"/>
                  <a:gd name="T38" fmla="*/ 901 w 3592"/>
                  <a:gd name="T39" fmla="*/ 261 h 1822"/>
                  <a:gd name="T40" fmla="*/ 1755 w 3592"/>
                  <a:gd name="T41" fmla="*/ 433 h 1822"/>
                  <a:gd name="T42" fmla="*/ 1900 w 3592"/>
                  <a:gd name="T43" fmla="*/ 940 h 1822"/>
                  <a:gd name="T44" fmla="*/ 2519 w 3592"/>
                  <a:gd name="T45" fmla="*/ 1207 h 1822"/>
                  <a:gd name="T46" fmla="*/ 2318 w 3592"/>
                  <a:gd name="T47" fmla="*/ 1078 h 1822"/>
                  <a:gd name="T48" fmla="*/ 2194 w 3592"/>
                  <a:gd name="T49" fmla="*/ 861 h 1822"/>
                  <a:gd name="T50" fmla="*/ 2256 w 3592"/>
                  <a:gd name="T51" fmla="*/ 617 h 1822"/>
                  <a:gd name="T52" fmla="*/ 2100 w 3592"/>
                  <a:gd name="T53" fmla="*/ 360 h 1822"/>
                  <a:gd name="T54" fmla="*/ 1684 w 3592"/>
                  <a:gd name="T55" fmla="*/ 212 h 1822"/>
                  <a:gd name="T56" fmla="*/ 945 w 3592"/>
                  <a:gd name="T57" fmla="*/ 382 h 1822"/>
                  <a:gd name="T58" fmla="*/ 716 w 3592"/>
                  <a:gd name="T59" fmla="*/ 762 h 1822"/>
                  <a:gd name="T60" fmla="*/ 614 w 3592"/>
                  <a:gd name="T61" fmla="*/ 1278 h 1822"/>
                  <a:gd name="T62" fmla="*/ 1783 w 3592"/>
                  <a:gd name="T63" fmla="*/ 954 h 1822"/>
                  <a:gd name="T64" fmla="*/ 1641 w 3592"/>
                  <a:gd name="T65" fmla="*/ 468 h 1822"/>
                  <a:gd name="T66" fmla="*/ 1166 w 3592"/>
                  <a:gd name="T67" fmla="*/ 208 h 1822"/>
                  <a:gd name="T68" fmla="*/ 1473 w 3592"/>
                  <a:gd name="T69" fmla="*/ 65 h 1822"/>
                  <a:gd name="T70" fmla="*/ 1922 w 3592"/>
                  <a:gd name="T71" fmla="*/ 143 h 1822"/>
                  <a:gd name="T72" fmla="*/ 2329 w 3592"/>
                  <a:gd name="T73" fmla="*/ 396 h 1822"/>
                  <a:gd name="T74" fmla="*/ 2583 w 3592"/>
                  <a:gd name="T75" fmla="*/ 805 h 1822"/>
                  <a:gd name="T76" fmla="*/ 2662 w 3592"/>
                  <a:gd name="T77" fmla="*/ 1214 h 1822"/>
                  <a:gd name="T78" fmla="*/ 2911 w 3592"/>
                  <a:gd name="T79" fmla="*/ 1266 h 1822"/>
                  <a:gd name="T80" fmla="*/ 3207 w 3592"/>
                  <a:gd name="T81" fmla="*/ 1323 h 1822"/>
                  <a:gd name="T82" fmla="*/ 3409 w 3592"/>
                  <a:gd name="T83" fmla="*/ 1351 h 1822"/>
                  <a:gd name="T84" fmla="*/ 3574 w 3592"/>
                  <a:gd name="T85" fmla="*/ 1438 h 1822"/>
                  <a:gd name="T86" fmla="*/ 3546 w 3592"/>
                  <a:gd name="T87" fmla="*/ 1607 h 1822"/>
                  <a:gd name="T88" fmla="*/ 3227 w 3592"/>
                  <a:gd name="T89" fmla="*/ 1772 h 1822"/>
                  <a:gd name="T90" fmla="*/ 2774 w 3592"/>
                  <a:gd name="T91" fmla="*/ 1819 h 1822"/>
                  <a:gd name="T92" fmla="*/ 2250 w 3592"/>
                  <a:gd name="T93" fmla="*/ 1686 h 1822"/>
                  <a:gd name="T94" fmla="*/ 40 w 3592"/>
                  <a:gd name="T95" fmla="*/ 1491 h 1822"/>
                  <a:gd name="T96" fmla="*/ 3 w 3592"/>
                  <a:gd name="T97" fmla="*/ 1050 h 1822"/>
                  <a:gd name="T98" fmla="*/ 157 w 3592"/>
                  <a:gd name="T99" fmla="*/ 585 h 1822"/>
                  <a:gd name="T100" fmla="*/ 495 w 3592"/>
                  <a:gd name="T101" fmla="*/ 247 h 1822"/>
                  <a:gd name="T102" fmla="*/ 959 w 3592"/>
                  <a:gd name="T103" fmla="*/ 94 h 1822"/>
                  <a:gd name="T104" fmla="*/ 1248 w 3592"/>
                  <a:gd name="T105" fmla="*/ 11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92" h="1822">
                    <a:moveTo>
                      <a:pt x="2576" y="1312"/>
                    </a:moveTo>
                    <a:lnTo>
                      <a:pt x="2085" y="1458"/>
                    </a:lnTo>
                    <a:lnTo>
                      <a:pt x="2164" y="1508"/>
                    </a:lnTo>
                    <a:lnTo>
                      <a:pt x="2245" y="1554"/>
                    </a:lnTo>
                    <a:lnTo>
                      <a:pt x="2329" y="1593"/>
                    </a:lnTo>
                    <a:lnTo>
                      <a:pt x="2415" y="1627"/>
                    </a:lnTo>
                    <a:lnTo>
                      <a:pt x="2503" y="1654"/>
                    </a:lnTo>
                    <a:lnTo>
                      <a:pt x="2592" y="1676"/>
                    </a:lnTo>
                    <a:lnTo>
                      <a:pt x="2682" y="1692"/>
                    </a:lnTo>
                    <a:lnTo>
                      <a:pt x="2773" y="1702"/>
                    </a:lnTo>
                    <a:lnTo>
                      <a:pt x="2864" y="1706"/>
                    </a:lnTo>
                    <a:lnTo>
                      <a:pt x="2940" y="1702"/>
                    </a:lnTo>
                    <a:lnTo>
                      <a:pt x="3014" y="1696"/>
                    </a:lnTo>
                    <a:lnTo>
                      <a:pt x="3086" y="1685"/>
                    </a:lnTo>
                    <a:lnTo>
                      <a:pt x="3156" y="1671"/>
                    </a:lnTo>
                    <a:lnTo>
                      <a:pt x="3222" y="1651"/>
                    </a:lnTo>
                    <a:lnTo>
                      <a:pt x="3286" y="1628"/>
                    </a:lnTo>
                    <a:lnTo>
                      <a:pt x="3344" y="1601"/>
                    </a:lnTo>
                    <a:lnTo>
                      <a:pt x="3399" y="1571"/>
                    </a:lnTo>
                    <a:lnTo>
                      <a:pt x="3449" y="1538"/>
                    </a:lnTo>
                    <a:lnTo>
                      <a:pt x="3461" y="1527"/>
                    </a:lnTo>
                    <a:lnTo>
                      <a:pt x="3469" y="1517"/>
                    </a:lnTo>
                    <a:lnTo>
                      <a:pt x="3473" y="1507"/>
                    </a:lnTo>
                    <a:lnTo>
                      <a:pt x="3474" y="1499"/>
                    </a:lnTo>
                    <a:lnTo>
                      <a:pt x="3471" y="1494"/>
                    </a:lnTo>
                    <a:lnTo>
                      <a:pt x="3464" y="1487"/>
                    </a:lnTo>
                    <a:lnTo>
                      <a:pt x="3454" y="1481"/>
                    </a:lnTo>
                    <a:lnTo>
                      <a:pt x="3440" y="1475"/>
                    </a:lnTo>
                    <a:lnTo>
                      <a:pt x="3423" y="1471"/>
                    </a:lnTo>
                    <a:lnTo>
                      <a:pt x="3402" y="1469"/>
                    </a:lnTo>
                    <a:lnTo>
                      <a:pt x="3381" y="1467"/>
                    </a:lnTo>
                    <a:lnTo>
                      <a:pt x="3355" y="1463"/>
                    </a:lnTo>
                    <a:lnTo>
                      <a:pt x="3323" y="1459"/>
                    </a:lnTo>
                    <a:lnTo>
                      <a:pt x="3286" y="1454"/>
                    </a:lnTo>
                    <a:lnTo>
                      <a:pt x="3244" y="1447"/>
                    </a:lnTo>
                    <a:lnTo>
                      <a:pt x="3198" y="1439"/>
                    </a:lnTo>
                    <a:lnTo>
                      <a:pt x="3151" y="1431"/>
                    </a:lnTo>
                    <a:lnTo>
                      <a:pt x="3100" y="1422"/>
                    </a:lnTo>
                    <a:lnTo>
                      <a:pt x="3049" y="1412"/>
                    </a:lnTo>
                    <a:lnTo>
                      <a:pt x="2997" y="1402"/>
                    </a:lnTo>
                    <a:lnTo>
                      <a:pt x="2944" y="1392"/>
                    </a:lnTo>
                    <a:lnTo>
                      <a:pt x="2892" y="1382"/>
                    </a:lnTo>
                    <a:lnTo>
                      <a:pt x="2841" y="1372"/>
                    </a:lnTo>
                    <a:lnTo>
                      <a:pt x="2792" y="1362"/>
                    </a:lnTo>
                    <a:lnTo>
                      <a:pt x="2746" y="1352"/>
                    </a:lnTo>
                    <a:lnTo>
                      <a:pt x="2703" y="1342"/>
                    </a:lnTo>
                    <a:lnTo>
                      <a:pt x="2664" y="1334"/>
                    </a:lnTo>
                    <a:lnTo>
                      <a:pt x="2630" y="1326"/>
                    </a:lnTo>
                    <a:lnTo>
                      <a:pt x="2600" y="1318"/>
                    </a:lnTo>
                    <a:lnTo>
                      <a:pt x="2576" y="1312"/>
                    </a:lnTo>
                    <a:close/>
                    <a:moveTo>
                      <a:pt x="2383" y="653"/>
                    </a:moveTo>
                    <a:lnTo>
                      <a:pt x="2361" y="675"/>
                    </a:lnTo>
                    <a:lnTo>
                      <a:pt x="2342" y="699"/>
                    </a:lnTo>
                    <a:lnTo>
                      <a:pt x="2328" y="726"/>
                    </a:lnTo>
                    <a:lnTo>
                      <a:pt x="2317" y="754"/>
                    </a:lnTo>
                    <a:lnTo>
                      <a:pt x="2311" y="785"/>
                    </a:lnTo>
                    <a:lnTo>
                      <a:pt x="2307" y="816"/>
                    </a:lnTo>
                    <a:lnTo>
                      <a:pt x="2311" y="853"/>
                    </a:lnTo>
                    <a:lnTo>
                      <a:pt x="2320" y="889"/>
                    </a:lnTo>
                    <a:lnTo>
                      <a:pt x="2336" y="922"/>
                    </a:lnTo>
                    <a:lnTo>
                      <a:pt x="2355" y="952"/>
                    </a:lnTo>
                    <a:lnTo>
                      <a:pt x="2380" y="978"/>
                    </a:lnTo>
                    <a:lnTo>
                      <a:pt x="2409" y="1000"/>
                    </a:lnTo>
                    <a:lnTo>
                      <a:pt x="2441" y="1016"/>
                    </a:lnTo>
                    <a:lnTo>
                      <a:pt x="2476" y="1028"/>
                    </a:lnTo>
                    <a:lnTo>
                      <a:pt x="2513" y="1032"/>
                    </a:lnTo>
                    <a:lnTo>
                      <a:pt x="2502" y="965"/>
                    </a:lnTo>
                    <a:lnTo>
                      <a:pt x="2487" y="898"/>
                    </a:lnTo>
                    <a:lnTo>
                      <a:pt x="2467" y="833"/>
                    </a:lnTo>
                    <a:lnTo>
                      <a:pt x="2444" y="771"/>
                    </a:lnTo>
                    <a:lnTo>
                      <a:pt x="2415" y="711"/>
                    </a:lnTo>
                    <a:lnTo>
                      <a:pt x="2383" y="653"/>
                    </a:lnTo>
                    <a:close/>
                    <a:moveTo>
                      <a:pt x="955" y="212"/>
                    </a:moveTo>
                    <a:lnTo>
                      <a:pt x="878" y="223"/>
                    </a:lnTo>
                    <a:lnTo>
                      <a:pt x="803" y="239"/>
                    </a:lnTo>
                    <a:lnTo>
                      <a:pt x="731" y="262"/>
                    </a:lnTo>
                    <a:lnTo>
                      <a:pt x="660" y="291"/>
                    </a:lnTo>
                    <a:lnTo>
                      <a:pt x="594" y="325"/>
                    </a:lnTo>
                    <a:lnTo>
                      <a:pt x="529" y="365"/>
                    </a:lnTo>
                    <a:lnTo>
                      <a:pt x="470" y="408"/>
                    </a:lnTo>
                    <a:lnTo>
                      <a:pt x="413" y="457"/>
                    </a:lnTo>
                    <a:lnTo>
                      <a:pt x="361" y="510"/>
                    </a:lnTo>
                    <a:lnTo>
                      <a:pt x="313" y="567"/>
                    </a:lnTo>
                    <a:lnTo>
                      <a:pt x="269" y="628"/>
                    </a:lnTo>
                    <a:lnTo>
                      <a:pt x="230" y="692"/>
                    </a:lnTo>
                    <a:lnTo>
                      <a:pt x="197" y="760"/>
                    </a:lnTo>
                    <a:lnTo>
                      <a:pt x="169" y="831"/>
                    </a:lnTo>
                    <a:lnTo>
                      <a:pt x="147" y="904"/>
                    </a:lnTo>
                    <a:lnTo>
                      <a:pt x="131" y="979"/>
                    </a:lnTo>
                    <a:lnTo>
                      <a:pt x="121" y="1056"/>
                    </a:lnTo>
                    <a:lnTo>
                      <a:pt x="118" y="1136"/>
                    </a:lnTo>
                    <a:lnTo>
                      <a:pt x="118" y="1179"/>
                    </a:lnTo>
                    <a:lnTo>
                      <a:pt x="275" y="1179"/>
                    </a:lnTo>
                    <a:lnTo>
                      <a:pt x="293" y="1181"/>
                    </a:lnTo>
                    <a:lnTo>
                      <a:pt x="309" y="1190"/>
                    </a:lnTo>
                    <a:lnTo>
                      <a:pt x="321" y="1203"/>
                    </a:lnTo>
                    <a:lnTo>
                      <a:pt x="330" y="1218"/>
                    </a:lnTo>
                    <a:lnTo>
                      <a:pt x="333" y="1236"/>
                    </a:lnTo>
                    <a:lnTo>
                      <a:pt x="330" y="1255"/>
                    </a:lnTo>
                    <a:lnTo>
                      <a:pt x="321" y="1271"/>
                    </a:lnTo>
                    <a:lnTo>
                      <a:pt x="309" y="1284"/>
                    </a:lnTo>
                    <a:lnTo>
                      <a:pt x="293" y="1292"/>
                    </a:lnTo>
                    <a:lnTo>
                      <a:pt x="275" y="1295"/>
                    </a:lnTo>
                    <a:lnTo>
                      <a:pt x="118" y="1295"/>
                    </a:lnTo>
                    <a:lnTo>
                      <a:pt x="118" y="1376"/>
                    </a:lnTo>
                    <a:lnTo>
                      <a:pt x="493" y="1376"/>
                    </a:lnTo>
                    <a:lnTo>
                      <a:pt x="498" y="1271"/>
                    </a:lnTo>
                    <a:lnTo>
                      <a:pt x="505" y="1170"/>
                    </a:lnTo>
                    <a:lnTo>
                      <a:pt x="517" y="1073"/>
                    </a:lnTo>
                    <a:lnTo>
                      <a:pt x="534" y="978"/>
                    </a:lnTo>
                    <a:lnTo>
                      <a:pt x="555" y="887"/>
                    </a:lnTo>
                    <a:lnTo>
                      <a:pt x="578" y="801"/>
                    </a:lnTo>
                    <a:lnTo>
                      <a:pt x="607" y="718"/>
                    </a:lnTo>
                    <a:lnTo>
                      <a:pt x="638" y="640"/>
                    </a:lnTo>
                    <a:lnTo>
                      <a:pt x="675" y="564"/>
                    </a:lnTo>
                    <a:lnTo>
                      <a:pt x="715" y="493"/>
                    </a:lnTo>
                    <a:lnTo>
                      <a:pt x="756" y="429"/>
                    </a:lnTo>
                    <a:lnTo>
                      <a:pt x="801" y="369"/>
                    </a:lnTo>
                    <a:lnTo>
                      <a:pt x="850" y="313"/>
                    </a:lnTo>
                    <a:lnTo>
                      <a:pt x="901" y="261"/>
                    </a:lnTo>
                    <a:lnTo>
                      <a:pt x="955" y="212"/>
                    </a:lnTo>
                    <a:close/>
                    <a:moveTo>
                      <a:pt x="1607" y="208"/>
                    </a:moveTo>
                    <a:lnTo>
                      <a:pt x="1648" y="258"/>
                    </a:lnTo>
                    <a:lnTo>
                      <a:pt x="1686" y="312"/>
                    </a:lnTo>
                    <a:lnTo>
                      <a:pt x="1721" y="370"/>
                    </a:lnTo>
                    <a:lnTo>
                      <a:pt x="1755" y="433"/>
                    </a:lnTo>
                    <a:lnTo>
                      <a:pt x="1784" y="501"/>
                    </a:lnTo>
                    <a:lnTo>
                      <a:pt x="1814" y="579"/>
                    </a:lnTo>
                    <a:lnTo>
                      <a:pt x="1841" y="661"/>
                    </a:lnTo>
                    <a:lnTo>
                      <a:pt x="1864" y="749"/>
                    </a:lnTo>
                    <a:lnTo>
                      <a:pt x="1884" y="841"/>
                    </a:lnTo>
                    <a:lnTo>
                      <a:pt x="1900" y="940"/>
                    </a:lnTo>
                    <a:lnTo>
                      <a:pt x="1913" y="1041"/>
                    </a:lnTo>
                    <a:lnTo>
                      <a:pt x="1923" y="1148"/>
                    </a:lnTo>
                    <a:lnTo>
                      <a:pt x="1929" y="1260"/>
                    </a:lnTo>
                    <a:lnTo>
                      <a:pt x="1933" y="1376"/>
                    </a:lnTo>
                    <a:lnTo>
                      <a:pt x="1948" y="1376"/>
                    </a:lnTo>
                    <a:lnTo>
                      <a:pt x="2519" y="1207"/>
                    </a:lnTo>
                    <a:lnTo>
                      <a:pt x="2519" y="1150"/>
                    </a:lnTo>
                    <a:lnTo>
                      <a:pt x="2474" y="1147"/>
                    </a:lnTo>
                    <a:lnTo>
                      <a:pt x="2432" y="1137"/>
                    </a:lnTo>
                    <a:lnTo>
                      <a:pt x="2391" y="1122"/>
                    </a:lnTo>
                    <a:lnTo>
                      <a:pt x="2353" y="1103"/>
                    </a:lnTo>
                    <a:lnTo>
                      <a:pt x="2318" y="1078"/>
                    </a:lnTo>
                    <a:lnTo>
                      <a:pt x="2287" y="1051"/>
                    </a:lnTo>
                    <a:lnTo>
                      <a:pt x="2259" y="1018"/>
                    </a:lnTo>
                    <a:lnTo>
                      <a:pt x="2235" y="983"/>
                    </a:lnTo>
                    <a:lnTo>
                      <a:pt x="2217" y="945"/>
                    </a:lnTo>
                    <a:lnTo>
                      <a:pt x="2203" y="904"/>
                    </a:lnTo>
                    <a:lnTo>
                      <a:pt x="2194" y="861"/>
                    </a:lnTo>
                    <a:lnTo>
                      <a:pt x="2191" y="816"/>
                    </a:lnTo>
                    <a:lnTo>
                      <a:pt x="2193" y="773"/>
                    </a:lnTo>
                    <a:lnTo>
                      <a:pt x="2202" y="730"/>
                    </a:lnTo>
                    <a:lnTo>
                      <a:pt x="2215" y="691"/>
                    </a:lnTo>
                    <a:lnTo>
                      <a:pt x="2233" y="653"/>
                    </a:lnTo>
                    <a:lnTo>
                      <a:pt x="2256" y="617"/>
                    </a:lnTo>
                    <a:lnTo>
                      <a:pt x="2283" y="585"/>
                    </a:lnTo>
                    <a:lnTo>
                      <a:pt x="2315" y="556"/>
                    </a:lnTo>
                    <a:lnTo>
                      <a:pt x="2267" y="501"/>
                    </a:lnTo>
                    <a:lnTo>
                      <a:pt x="2216" y="450"/>
                    </a:lnTo>
                    <a:lnTo>
                      <a:pt x="2160" y="403"/>
                    </a:lnTo>
                    <a:lnTo>
                      <a:pt x="2100" y="360"/>
                    </a:lnTo>
                    <a:lnTo>
                      <a:pt x="2038" y="322"/>
                    </a:lnTo>
                    <a:lnTo>
                      <a:pt x="1972" y="289"/>
                    </a:lnTo>
                    <a:lnTo>
                      <a:pt x="1904" y="262"/>
                    </a:lnTo>
                    <a:lnTo>
                      <a:pt x="1832" y="239"/>
                    </a:lnTo>
                    <a:lnTo>
                      <a:pt x="1759" y="223"/>
                    </a:lnTo>
                    <a:lnTo>
                      <a:pt x="1684" y="212"/>
                    </a:lnTo>
                    <a:lnTo>
                      <a:pt x="1607" y="208"/>
                    </a:lnTo>
                    <a:close/>
                    <a:moveTo>
                      <a:pt x="1166" y="208"/>
                    </a:moveTo>
                    <a:lnTo>
                      <a:pt x="1106" y="246"/>
                    </a:lnTo>
                    <a:lnTo>
                      <a:pt x="1049" y="287"/>
                    </a:lnTo>
                    <a:lnTo>
                      <a:pt x="996" y="333"/>
                    </a:lnTo>
                    <a:lnTo>
                      <a:pt x="945" y="382"/>
                    </a:lnTo>
                    <a:lnTo>
                      <a:pt x="898" y="436"/>
                    </a:lnTo>
                    <a:lnTo>
                      <a:pt x="855" y="493"/>
                    </a:lnTo>
                    <a:lnTo>
                      <a:pt x="815" y="553"/>
                    </a:lnTo>
                    <a:lnTo>
                      <a:pt x="778" y="620"/>
                    </a:lnTo>
                    <a:lnTo>
                      <a:pt x="745" y="689"/>
                    </a:lnTo>
                    <a:lnTo>
                      <a:pt x="716" y="762"/>
                    </a:lnTo>
                    <a:lnTo>
                      <a:pt x="690" y="839"/>
                    </a:lnTo>
                    <a:lnTo>
                      <a:pt x="667" y="920"/>
                    </a:lnTo>
                    <a:lnTo>
                      <a:pt x="648" y="1004"/>
                    </a:lnTo>
                    <a:lnTo>
                      <a:pt x="633" y="1091"/>
                    </a:lnTo>
                    <a:lnTo>
                      <a:pt x="622" y="1183"/>
                    </a:lnTo>
                    <a:lnTo>
                      <a:pt x="614" y="1278"/>
                    </a:lnTo>
                    <a:lnTo>
                      <a:pt x="610" y="1376"/>
                    </a:lnTo>
                    <a:lnTo>
                      <a:pt x="1816" y="1376"/>
                    </a:lnTo>
                    <a:lnTo>
                      <a:pt x="1813" y="1264"/>
                    </a:lnTo>
                    <a:lnTo>
                      <a:pt x="1806" y="1156"/>
                    </a:lnTo>
                    <a:lnTo>
                      <a:pt x="1796" y="1052"/>
                    </a:lnTo>
                    <a:lnTo>
                      <a:pt x="1783" y="954"/>
                    </a:lnTo>
                    <a:lnTo>
                      <a:pt x="1767" y="860"/>
                    </a:lnTo>
                    <a:lnTo>
                      <a:pt x="1748" y="772"/>
                    </a:lnTo>
                    <a:lnTo>
                      <a:pt x="1726" y="688"/>
                    </a:lnTo>
                    <a:lnTo>
                      <a:pt x="1701" y="609"/>
                    </a:lnTo>
                    <a:lnTo>
                      <a:pt x="1672" y="536"/>
                    </a:lnTo>
                    <a:lnTo>
                      <a:pt x="1641" y="468"/>
                    </a:lnTo>
                    <a:lnTo>
                      <a:pt x="1606" y="405"/>
                    </a:lnTo>
                    <a:lnTo>
                      <a:pt x="1568" y="347"/>
                    </a:lnTo>
                    <a:lnTo>
                      <a:pt x="1527" y="295"/>
                    </a:lnTo>
                    <a:lnTo>
                      <a:pt x="1484" y="249"/>
                    </a:lnTo>
                    <a:lnTo>
                      <a:pt x="1438" y="208"/>
                    </a:lnTo>
                    <a:lnTo>
                      <a:pt x="1166" y="208"/>
                    </a:lnTo>
                    <a:close/>
                    <a:moveTo>
                      <a:pt x="1318" y="0"/>
                    </a:moveTo>
                    <a:lnTo>
                      <a:pt x="1353" y="4"/>
                    </a:lnTo>
                    <a:lnTo>
                      <a:pt x="1387" y="11"/>
                    </a:lnTo>
                    <a:lnTo>
                      <a:pt x="1418" y="25"/>
                    </a:lnTo>
                    <a:lnTo>
                      <a:pt x="1448" y="43"/>
                    </a:lnTo>
                    <a:lnTo>
                      <a:pt x="1473" y="65"/>
                    </a:lnTo>
                    <a:lnTo>
                      <a:pt x="1496" y="90"/>
                    </a:lnTo>
                    <a:lnTo>
                      <a:pt x="1592" y="90"/>
                    </a:lnTo>
                    <a:lnTo>
                      <a:pt x="1677" y="94"/>
                    </a:lnTo>
                    <a:lnTo>
                      <a:pt x="1760" y="104"/>
                    </a:lnTo>
                    <a:lnTo>
                      <a:pt x="1842" y="120"/>
                    </a:lnTo>
                    <a:lnTo>
                      <a:pt x="1922" y="143"/>
                    </a:lnTo>
                    <a:lnTo>
                      <a:pt x="1998" y="173"/>
                    </a:lnTo>
                    <a:lnTo>
                      <a:pt x="2071" y="208"/>
                    </a:lnTo>
                    <a:lnTo>
                      <a:pt x="2141" y="247"/>
                    </a:lnTo>
                    <a:lnTo>
                      <a:pt x="2208" y="293"/>
                    </a:lnTo>
                    <a:lnTo>
                      <a:pt x="2270" y="342"/>
                    </a:lnTo>
                    <a:lnTo>
                      <a:pt x="2329" y="396"/>
                    </a:lnTo>
                    <a:lnTo>
                      <a:pt x="2384" y="455"/>
                    </a:lnTo>
                    <a:lnTo>
                      <a:pt x="2434" y="519"/>
                    </a:lnTo>
                    <a:lnTo>
                      <a:pt x="2479" y="585"/>
                    </a:lnTo>
                    <a:lnTo>
                      <a:pt x="2519" y="656"/>
                    </a:lnTo>
                    <a:lnTo>
                      <a:pt x="2554" y="729"/>
                    </a:lnTo>
                    <a:lnTo>
                      <a:pt x="2583" y="805"/>
                    </a:lnTo>
                    <a:lnTo>
                      <a:pt x="2606" y="885"/>
                    </a:lnTo>
                    <a:lnTo>
                      <a:pt x="2622" y="967"/>
                    </a:lnTo>
                    <a:lnTo>
                      <a:pt x="2632" y="1050"/>
                    </a:lnTo>
                    <a:lnTo>
                      <a:pt x="2635" y="1136"/>
                    </a:lnTo>
                    <a:lnTo>
                      <a:pt x="2635" y="1207"/>
                    </a:lnTo>
                    <a:lnTo>
                      <a:pt x="2662" y="1214"/>
                    </a:lnTo>
                    <a:lnTo>
                      <a:pt x="2694" y="1220"/>
                    </a:lnTo>
                    <a:lnTo>
                      <a:pt x="2731" y="1229"/>
                    </a:lnTo>
                    <a:lnTo>
                      <a:pt x="2771" y="1238"/>
                    </a:lnTo>
                    <a:lnTo>
                      <a:pt x="2816" y="1246"/>
                    </a:lnTo>
                    <a:lnTo>
                      <a:pt x="2863" y="1256"/>
                    </a:lnTo>
                    <a:lnTo>
                      <a:pt x="2911" y="1266"/>
                    </a:lnTo>
                    <a:lnTo>
                      <a:pt x="2961" y="1276"/>
                    </a:lnTo>
                    <a:lnTo>
                      <a:pt x="3011" y="1286"/>
                    </a:lnTo>
                    <a:lnTo>
                      <a:pt x="3062" y="1295"/>
                    </a:lnTo>
                    <a:lnTo>
                      <a:pt x="3112" y="1305"/>
                    </a:lnTo>
                    <a:lnTo>
                      <a:pt x="3160" y="1314"/>
                    </a:lnTo>
                    <a:lnTo>
                      <a:pt x="3207" y="1323"/>
                    </a:lnTo>
                    <a:lnTo>
                      <a:pt x="3251" y="1329"/>
                    </a:lnTo>
                    <a:lnTo>
                      <a:pt x="3292" y="1336"/>
                    </a:lnTo>
                    <a:lnTo>
                      <a:pt x="3328" y="1342"/>
                    </a:lnTo>
                    <a:lnTo>
                      <a:pt x="3361" y="1347"/>
                    </a:lnTo>
                    <a:lnTo>
                      <a:pt x="3388" y="1350"/>
                    </a:lnTo>
                    <a:lnTo>
                      <a:pt x="3409" y="1351"/>
                    </a:lnTo>
                    <a:lnTo>
                      <a:pt x="3446" y="1355"/>
                    </a:lnTo>
                    <a:lnTo>
                      <a:pt x="3480" y="1364"/>
                    </a:lnTo>
                    <a:lnTo>
                      <a:pt x="3509" y="1377"/>
                    </a:lnTo>
                    <a:lnTo>
                      <a:pt x="3535" y="1394"/>
                    </a:lnTo>
                    <a:lnTo>
                      <a:pt x="3557" y="1414"/>
                    </a:lnTo>
                    <a:lnTo>
                      <a:pt x="3574" y="1438"/>
                    </a:lnTo>
                    <a:lnTo>
                      <a:pt x="3585" y="1466"/>
                    </a:lnTo>
                    <a:lnTo>
                      <a:pt x="3592" y="1495"/>
                    </a:lnTo>
                    <a:lnTo>
                      <a:pt x="3590" y="1524"/>
                    </a:lnTo>
                    <a:lnTo>
                      <a:pt x="3582" y="1553"/>
                    </a:lnTo>
                    <a:lnTo>
                      <a:pt x="3567" y="1581"/>
                    </a:lnTo>
                    <a:lnTo>
                      <a:pt x="3546" y="1607"/>
                    </a:lnTo>
                    <a:lnTo>
                      <a:pt x="3520" y="1630"/>
                    </a:lnTo>
                    <a:lnTo>
                      <a:pt x="3469" y="1665"/>
                    </a:lnTo>
                    <a:lnTo>
                      <a:pt x="3414" y="1698"/>
                    </a:lnTo>
                    <a:lnTo>
                      <a:pt x="3355" y="1726"/>
                    </a:lnTo>
                    <a:lnTo>
                      <a:pt x="3292" y="1750"/>
                    </a:lnTo>
                    <a:lnTo>
                      <a:pt x="3227" y="1772"/>
                    </a:lnTo>
                    <a:lnTo>
                      <a:pt x="3158" y="1790"/>
                    </a:lnTo>
                    <a:lnTo>
                      <a:pt x="3087" y="1804"/>
                    </a:lnTo>
                    <a:lnTo>
                      <a:pt x="3014" y="1815"/>
                    </a:lnTo>
                    <a:lnTo>
                      <a:pt x="2940" y="1820"/>
                    </a:lnTo>
                    <a:lnTo>
                      <a:pt x="2864" y="1822"/>
                    </a:lnTo>
                    <a:lnTo>
                      <a:pt x="2774" y="1819"/>
                    </a:lnTo>
                    <a:lnTo>
                      <a:pt x="2684" y="1811"/>
                    </a:lnTo>
                    <a:lnTo>
                      <a:pt x="2595" y="1797"/>
                    </a:lnTo>
                    <a:lnTo>
                      <a:pt x="2507" y="1778"/>
                    </a:lnTo>
                    <a:lnTo>
                      <a:pt x="2420" y="1752"/>
                    </a:lnTo>
                    <a:lnTo>
                      <a:pt x="2333" y="1722"/>
                    </a:lnTo>
                    <a:lnTo>
                      <a:pt x="2250" y="1686"/>
                    </a:lnTo>
                    <a:lnTo>
                      <a:pt x="2168" y="1646"/>
                    </a:lnTo>
                    <a:lnTo>
                      <a:pt x="2088" y="1600"/>
                    </a:lnTo>
                    <a:lnTo>
                      <a:pt x="2011" y="1548"/>
                    </a:lnTo>
                    <a:lnTo>
                      <a:pt x="1936" y="1494"/>
                    </a:lnTo>
                    <a:lnTo>
                      <a:pt x="59" y="1494"/>
                    </a:lnTo>
                    <a:lnTo>
                      <a:pt x="40" y="1491"/>
                    </a:lnTo>
                    <a:lnTo>
                      <a:pt x="24" y="1482"/>
                    </a:lnTo>
                    <a:lnTo>
                      <a:pt x="11" y="1470"/>
                    </a:lnTo>
                    <a:lnTo>
                      <a:pt x="3" y="1454"/>
                    </a:lnTo>
                    <a:lnTo>
                      <a:pt x="0" y="1435"/>
                    </a:lnTo>
                    <a:lnTo>
                      <a:pt x="0" y="1136"/>
                    </a:lnTo>
                    <a:lnTo>
                      <a:pt x="3" y="1050"/>
                    </a:lnTo>
                    <a:lnTo>
                      <a:pt x="14" y="967"/>
                    </a:lnTo>
                    <a:lnTo>
                      <a:pt x="31" y="885"/>
                    </a:lnTo>
                    <a:lnTo>
                      <a:pt x="53" y="805"/>
                    </a:lnTo>
                    <a:lnTo>
                      <a:pt x="82" y="729"/>
                    </a:lnTo>
                    <a:lnTo>
                      <a:pt x="117" y="656"/>
                    </a:lnTo>
                    <a:lnTo>
                      <a:pt x="157" y="585"/>
                    </a:lnTo>
                    <a:lnTo>
                      <a:pt x="202" y="519"/>
                    </a:lnTo>
                    <a:lnTo>
                      <a:pt x="252" y="455"/>
                    </a:lnTo>
                    <a:lnTo>
                      <a:pt x="306" y="396"/>
                    </a:lnTo>
                    <a:lnTo>
                      <a:pt x="365" y="342"/>
                    </a:lnTo>
                    <a:lnTo>
                      <a:pt x="428" y="293"/>
                    </a:lnTo>
                    <a:lnTo>
                      <a:pt x="495" y="247"/>
                    </a:lnTo>
                    <a:lnTo>
                      <a:pt x="564" y="208"/>
                    </a:lnTo>
                    <a:lnTo>
                      <a:pt x="638" y="173"/>
                    </a:lnTo>
                    <a:lnTo>
                      <a:pt x="715" y="143"/>
                    </a:lnTo>
                    <a:lnTo>
                      <a:pt x="794" y="120"/>
                    </a:lnTo>
                    <a:lnTo>
                      <a:pt x="875" y="104"/>
                    </a:lnTo>
                    <a:lnTo>
                      <a:pt x="959" y="94"/>
                    </a:lnTo>
                    <a:lnTo>
                      <a:pt x="1045" y="90"/>
                    </a:lnTo>
                    <a:lnTo>
                      <a:pt x="1141" y="90"/>
                    </a:lnTo>
                    <a:lnTo>
                      <a:pt x="1162" y="65"/>
                    </a:lnTo>
                    <a:lnTo>
                      <a:pt x="1189" y="43"/>
                    </a:lnTo>
                    <a:lnTo>
                      <a:pt x="1217" y="25"/>
                    </a:lnTo>
                    <a:lnTo>
                      <a:pt x="1248" y="11"/>
                    </a:lnTo>
                    <a:lnTo>
                      <a:pt x="1282" y="4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5283675" y="3242409"/>
              <a:ext cx="1386930" cy="1386930"/>
              <a:chOff x="414243" y="1220325"/>
              <a:chExt cx="1386930" cy="1386930"/>
            </a:xfrm>
            <a:effectLst>
              <a:outerShdw blurRad="50800" dist="38100" dir="2700000" sx="104000" sy="104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타원 11"/>
              <p:cNvSpPr/>
              <p:nvPr/>
            </p:nvSpPr>
            <p:spPr>
              <a:xfrm>
                <a:off x="414243" y="1220325"/>
                <a:ext cx="1386930" cy="13869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Group 58"/>
              <p:cNvGrpSpPr>
                <a:grpSpLocks noChangeAspect="1"/>
              </p:cNvGrpSpPr>
              <p:nvPr/>
            </p:nvGrpSpPr>
            <p:grpSpPr bwMode="auto">
              <a:xfrm>
                <a:off x="841376" y="1360488"/>
                <a:ext cx="563563" cy="1103313"/>
                <a:chOff x="530" y="857"/>
                <a:chExt cx="355" cy="695"/>
              </a:xfrm>
              <a:solidFill>
                <a:schemeClr val="bg1"/>
              </a:solidFill>
            </p:grpSpPr>
            <p:sp>
              <p:nvSpPr>
                <p:cNvPr id="14" name="Freeform 60"/>
                <p:cNvSpPr>
                  <a:spLocks/>
                </p:cNvSpPr>
                <p:nvPr/>
              </p:nvSpPr>
              <p:spPr bwMode="auto">
                <a:xfrm>
                  <a:off x="614" y="1132"/>
                  <a:ext cx="179" cy="105"/>
                </a:xfrm>
                <a:custGeom>
                  <a:avLst/>
                  <a:gdLst>
                    <a:gd name="T0" fmla="*/ 854 w 893"/>
                    <a:gd name="T1" fmla="*/ 0 h 525"/>
                    <a:gd name="T2" fmla="*/ 880 w 893"/>
                    <a:gd name="T3" fmla="*/ 15 h 525"/>
                    <a:gd name="T4" fmla="*/ 893 w 893"/>
                    <a:gd name="T5" fmla="*/ 43 h 525"/>
                    <a:gd name="T6" fmla="*/ 886 w 893"/>
                    <a:gd name="T7" fmla="*/ 71 h 525"/>
                    <a:gd name="T8" fmla="*/ 516 w 893"/>
                    <a:gd name="T9" fmla="*/ 411 h 525"/>
                    <a:gd name="T10" fmla="*/ 511 w 893"/>
                    <a:gd name="T11" fmla="*/ 417 h 525"/>
                    <a:gd name="T12" fmla="*/ 510 w 893"/>
                    <a:gd name="T13" fmla="*/ 423 h 525"/>
                    <a:gd name="T14" fmla="*/ 508 w 893"/>
                    <a:gd name="T15" fmla="*/ 448 h 525"/>
                    <a:gd name="T16" fmla="*/ 489 w 893"/>
                    <a:gd name="T17" fmla="*/ 487 h 525"/>
                    <a:gd name="T18" fmla="*/ 455 w 893"/>
                    <a:gd name="T19" fmla="*/ 514 h 525"/>
                    <a:gd name="T20" fmla="*/ 412 w 893"/>
                    <a:gd name="T21" fmla="*/ 525 h 525"/>
                    <a:gd name="T22" fmla="*/ 372 w 893"/>
                    <a:gd name="T23" fmla="*/ 515 h 525"/>
                    <a:gd name="T24" fmla="*/ 339 w 893"/>
                    <a:gd name="T25" fmla="*/ 493 h 525"/>
                    <a:gd name="T26" fmla="*/ 336 w 893"/>
                    <a:gd name="T27" fmla="*/ 489 h 525"/>
                    <a:gd name="T28" fmla="*/ 329 w 893"/>
                    <a:gd name="T29" fmla="*/ 485 h 525"/>
                    <a:gd name="T30" fmla="*/ 23 w 893"/>
                    <a:gd name="T31" fmla="*/ 359 h 525"/>
                    <a:gd name="T32" fmla="*/ 4 w 893"/>
                    <a:gd name="T33" fmla="*/ 332 h 525"/>
                    <a:gd name="T34" fmla="*/ 0 w 893"/>
                    <a:gd name="T35" fmla="*/ 300 h 525"/>
                    <a:gd name="T36" fmla="*/ 13 w 893"/>
                    <a:gd name="T37" fmla="*/ 268 h 525"/>
                    <a:gd name="T38" fmla="*/ 40 w 893"/>
                    <a:gd name="T39" fmla="*/ 248 h 525"/>
                    <a:gd name="T40" fmla="*/ 73 w 893"/>
                    <a:gd name="T41" fmla="*/ 245 h 525"/>
                    <a:gd name="T42" fmla="*/ 339 w 893"/>
                    <a:gd name="T43" fmla="*/ 349 h 525"/>
                    <a:gd name="T44" fmla="*/ 344 w 893"/>
                    <a:gd name="T45" fmla="*/ 350 h 525"/>
                    <a:gd name="T46" fmla="*/ 349 w 893"/>
                    <a:gd name="T47" fmla="*/ 348 h 525"/>
                    <a:gd name="T48" fmla="*/ 352 w 893"/>
                    <a:gd name="T49" fmla="*/ 346 h 525"/>
                    <a:gd name="T50" fmla="*/ 390 w 893"/>
                    <a:gd name="T51" fmla="*/ 329 h 525"/>
                    <a:gd name="T52" fmla="*/ 431 w 893"/>
                    <a:gd name="T53" fmla="*/ 328 h 525"/>
                    <a:gd name="T54" fmla="*/ 449 w 893"/>
                    <a:gd name="T55" fmla="*/ 334 h 525"/>
                    <a:gd name="T56" fmla="*/ 452 w 893"/>
                    <a:gd name="T57" fmla="*/ 334 h 525"/>
                    <a:gd name="T58" fmla="*/ 456 w 893"/>
                    <a:gd name="T59" fmla="*/ 333 h 525"/>
                    <a:gd name="T60" fmla="*/ 812 w 893"/>
                    <a:gd name="T61" fmla="*/ 12 h 525"/>
                    <a:gd name="T62" fmla="*/ 839 w 893"/>
                    <a:gd name="T6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3" h="525">
                      <a:moveTo>
                        <a:pt x="839" y="0"/>
                      </a:moveTo>
                      <a:lnTo>
                        <a:pt x="854" y="0"/>
                      </a:lnTo>
                      <a:lnTo>
                        <a:pt x="868" y="6"/>
                      </a:lnTo>
                      <a:lnTo>
                        <a:pt x="880" y="15"/>
                      </a:lnTo>
                      <a:lnTo>
                        <a:pt x="889" y="29"/>
                      </a:lnTo>
                      <a:lnTo>
                        <a:pt x="893" y="43"/>
                      </a:lnTo>
                      <a:lnTo>
                        <a:pt x="892" y="57"/>
                      </a:lnTo>
                      <a:lnTo>
                        <a:pt x="886" y="71"/>
                      </a:lnTo>
                      <a:lnTo>
                        <a:pt x="877" y="84"/>
                      </a:lnTo>
                      <a:lnTo>
                        <a:pt x="516" y="411"/>
                      </a:lnTo>
                      <a:lnTo>
                        <a:pt x="514" y="414"/>
                      </a:lnTo>
                      <a:lnTo>
                        <a:pt x="511" y="417"/>
                      </a:lnTo>
                      <a:lnTo>
                        <a:pt x="511" y="420"/>
                      </a:lnTo>
                      <a:lnTo>
                        <a:pt x="510" y="423"/>
                      </a:lnTo>
                      <a:lnTo>
                        <a:pt x="510" y="425"/>
                      </a:lnTo>
                      <a:lnTo>
                        <a:pt x="508" y="448"/>
                      </a:lnTo>
                      <a:lnTo>
                        <a:pt x="501" y="469"/>
                      </a:lnTo>
                      <a:lnTo>
                        <a:pt x="489" y="487"/>
                      </a:lnTo>
                      <a:lnTo>
                        <a:pt x="473" y="503"/>
                      </a:lnTo>
                      <a:lnTo>
                        <a:pt x="455" y="514"/>
                      </a:lnTo>
                      <a:lnTo>
                        <a:pt x="434" y="522"/>
                      </a:lnTo>
                      <a:lnTo>
                        <a:pt x="412" y="525"/>
                      </a:lnTo>
                      <a:lnTo>
                        <a:pt x="391" y="522"/>
                      </a:lnTo>
                      <a:lnTo>
                        <a:pt x="372" y="515"/>
                      </a:lnTo>
                      <a:lnTo>
                        <a:pt x="354" y="506"/>
                      </a:lnTo>
                      <a:lnTo>
                        <a:pt x="339" y="493"/>
                      </a:lnTo>
                      <a:lnTo>
                        <a:pt x="338" y="491"/>
                      </a:lnTo>
                      <a:lnTo>
                        <a:pt x="336" y="489"/>
                      </a:lnTo>
                      <a:lnTo>
                        <a:pt x="332" y="487"/>
                      </a:lnTo>
                      <a:lnTo>
                        <a:pt x="329" y="485"/>
                      </a:lnTo>
                      <a:lnTo>
                        <a:pt x="38" y="368"/>
                      </a:lnTo>
                      <a:lnTo>
                        <a:pt x="23" y="359"/>
                      </a:lnTo>
                      <a:lnTo>
                        <a:pt x="11" y="347"/>
                      </a:lnTo>
                      <a:lnTo>
                        <a:pt x="4" y="332"/>
                      </a:lnTo>
                      <a:lnTo>
                        <a:pt x="0" y="316"/>
                      </a:lnTo>
                      <a:lnTo>
                        <a:pt x="0" y="300"/>
                      </a:lnTo>
                      <a:lnTo>
                        <a:pt x="4" y="283"/>
                      </a:lnTo>
                      <a:lnTo>
                        <a:pt x="13" y="268"/>
                      </a:lnTo>
                      <a:lnTo>
                        <a:pt x="25" y="256"/>
                      </a:lnTo>
                      <a:lnTo>
                        <a:pt x="40" y="248"/>
                      </a:lnTo>
                      <a:lnTo>
                        <a:pt x="56" y="245"/>
                      </a:lnTo>
                      <a:lnTo>
                        <a:pt x="73" y="245"/>
                      </a:lnTo>
                      <a:lnTo>
                        <a:pt x="90" y="249"/>
                      </a:lnTo>
                      <a:lnTo>
                        <a:pt x="339" y="349"/>
                      </a:lnTo>
                      <a:lnTo>
                        <a:pt x="341" y="350"/>
                      </a:lnTo>
                      <a:lnTo>
                        <a:pt x="344" y="350"/>
                      </a:lnTo>
                      <a:lnTo>
                        <a:pt x="347" y="349"/>
                      </a:lnTo>
                      <a:lnTo>
                        <a:pt x="349" y="348"/>
                      </a:lnTo>
                      <a:lnTo>
                        <a:pt x="351" y="347"/>
                      </a:lnTo>
                      <a:lnTo>
                        <a:pt x="352" y="346"/>
                      </a:lnTo>
                      <a:lnTo>
                        <a:pt x="370" y="336"/>
                      </a:lnTo>
                      <a:lnTo>
                        <a:pt x="390" y="329"/>
                      </a:lnTo>
                      <a:lnTo>
                        <a:pt x="412" y="326"/>
                      </a:lnTo>
                      <a:lnTo>
                        <a:pt x="431" y="328"/>
                      </a:lnTo>
                      <a:lnTo>
                        <a:pt x="448" y="333"/>
                      </a:lnTo>
                      <a:lnTo>
                        <a:pt x="449" y="334"/>
                      </a:lnTo>
                      <a:lnTo>
                        <a:pt x="451" y="334"/>
                      </a:lnTo>
                      <a:lnTo>
                        <a:pt x="452" y="334"/>
                      </a:lnTo>
                      <a:lnTo>
                        <a:pt x="454" y="334"/>
                      </a:lnTo>
                      <a:lnTo>
                        <a:pt x="456" y="333"/>
                      </a:lnTo>
                      <a:lnTo>
                        <a:pt x="459" y="331"/>
                      </a:lnTo>
                      <a:lnTo>
                        <a:pt x="812" y="12"/>
                      </a:lnTo>
                      <a:lnTo>
                        <a:pt x="825" y="3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1"/>
                <p:cNvSpPr>
                  <a:spLocks noEditPoints="1"/>
                </p:cNvSpPr>
                <p:nvPr/>
              </p:nvSpPr>
              <p:spPr bwMode="auto">
                <a:xfrm>
                  <a:off x="530" y="1038"/>
                  <a:ext cx="355" cy="332"/>
                </a:xfrm>
                <a:custGeom>
                  <a:avLst/>
                  <a:gdLst>
                    <a:gd name="T0" fmla="*/ 704 w 1775"/>
                    <a:gd name="T1" fmla="*/ 170 h 1659"/>
                    <a:gd name="T2" fmla="*/ 528 w 1775"/>
                    <a:gd name="T3" fmla="*/ 230 h 1659"/>
                    <a:gd name="T4" fmla="*/ 378 w 1775"/>
                    <a:gd name="T5" fmla="*/ 334 h 1659"/>
                    <a:gd name="T6" fmla="*/ 262 w 1775"/>
                    <a:gd name="T7" fmla="*/ 473 h 1659"/>
                    <a:gd name="T8" fmla="*/ 185 w 1775"/>
                    <a:gd name="T9" fmla="*/ 640 h 1659"/>
                    <a:gd name="T10" fmla="*/ 159 w 1775"/>
                    <a:gd name="T11" fmla="*/ 829 h 1659"/>
                    <a:gd name="T12" fmla="*/ 185 w 1775"/>
                    <a:gd name="T13" fmla="*/ 1017 h 1659"/>
                    <a:gd name="T14" fmla="*/ 262 w 1775"/>
                    <a:gd name="T15" fmla="*/ 1184 h 1659"/>
                    <a:gd name="T16" fmla="*/ 378 w 1775"/>
                    <a:gd name="T17" fmla="*/ 1324 h 1659"/>
                    <a:gd name="T18" fmla="*/ 528 w 1775"/>
                    <a:gd name="T19" fmla="*/ 1427 h 1659"/>
                    <a:gd name="T20" fmla="*/ 704 w 1775"/>
                    <a:gd name="T21" fmla="*/ 1488 h 1659"/>
                    <a:gd name="T22" fmla="*/ 895 w 1775"/>
                    <a:gd name="T23" fmla="*/ 1497 h 1659"/>
                    <a:gd name="T24" fmla="*/ 1078 w 1775"/>
                    <a:gd name="T25" fmla="*/ 1453 h 1659"/>
                    <a:gd name="T26" fmla="*/ 1238 w 1775"/>
                    <a:gd name="T27" fmla="*/ 1363 h 1659"/>
                    <a:gd name="T28" fmla="*/ 1366 w 1775"/>
                    <a:gd name="T29" fmla="*/ 1235 h 1659"/>
                    <a:gd name="T30" fmla="*/ 1456 w 1775"/>
                    <a:gd name="T31" fmla="*/ 1075 h 1659"/>
                    <a:gd name="T32" fmla="*/ 1500 w 1775"/>
                    <a:gd name="T33" fmla="*/ 893 h 1659"/>
                    <a:gd name="T34" fmla="*/ 1491 w 1775"/>
                    <a:gd name="T35" fmla="*/ 702 h 1659"/>
                    <a:gd name="T36" fmla="*/ 1430 w 1775"/>
                    <a:gd name="T37" fmla="*/ 526 h 1659"/>
                    <a:gd name="T38" fmla="*/ 1327 w 1775"/>
                    <a:gd name="T39" fmla="*/ 377 h 1659"/>
                    <a:gd name="T40" fmla="*/ 1188 w 1775"/>
                    <a:gd name="T41" fmla="*/ 261 h 1659"/>
                    <a:gd name="T42" fmla="*/ 1019 w 1775"/>
                    <a:gd name="T43" fmla="*/ 185 h 1659"/>
                    <a:gd name="T44" fmla="*/ 831 w 1775"/>
                    <a:gd name="T45" fmla="*/ 158 h 1659"/>
                    <a:gd name="T46" fmla="*/ 974 w 1775"/>
                    <a:gd name="T47" fmla="*/ 11 h 1659"/>
                    <a:gd name="T48" fmla="*/ 1172 w 1775"/>
                    <a:gd name="T49" fmla="*/ 72 h 1659"/>
                    <a:gd name="T50" fmla="*/ 1346 w 1775"/>
                    <a:gd name="T51" fmla="*/ 178 h 1659"/>
                    <a:gd name="T52" fmla="*/ 1489 w 1775"/>
                    <a:gd name="T53" fmla="*/ 322 h 1659"/>
                    <a:gd name="T54" fmla="*/ 1592 w 1775"/>
                    <a:gd name="T55" fmla="*/ 497 h 1659"/>
                    <a:gd name="T56" fmla="*/ 1639 w 1775"/>
                    <a:gd name="T57" fmla="*/ 631 h 1659"/>
                    <a:gd name="T58" fmla="*/ 1658 w 1775"/>
                    <a:gd name="T59" fmla="*/ 637 h 1659"/>
                    <a:gd name="T60" fmla="*/ 1712 w 1775"/>
                    <a:gd name="T61" fmla="*/ 651 h 1659"/>
                    <a:gd name="T62" fmla="*/ 1758 w 1775"/>
                    <a:gd name="T63" fmla="*/ 711 h 1659"/>
                    <a:gd name="T64" fmla="*/ 1775 w 1775"/>
                    <a:gd name="T65" fmla="*/ 804 h 1659"/>
                    <a:gd name="T66" fmla="*/ 1764 w 1775"/>
                    <a:gd name="T67" fmla="*/ 888 h 1659"/>
                    <a:gd name="T68" fmla="*/ 1733 w 1775"/>
                    <a:gd name="T69" fmla="*/ 947 h 1659"/>
                    <a:gd name="T70" fmla="*/ 1685 w 1775"/>
                    <a:gd name="T71" fmla="*/ 970 h 1659"/>
                    <a:gd name="T72" fmla="*/ 1663 w 1775"/>
                    <a:gd name="T73" fmla="*/ 970 h 1659"/>
                    <a:gd name="T74" fmla="*/ 1648 w 1775"/>
                    <a:gd name="T75" fmla="*/ 982 h 1659"/>
                    <a:gd name="T76" fmla="*/ 1588 w 1775"/>
                    <a:gd name="T77" fmla="*/ 1179 h 1659"/>
                    <a:gd name="T78" fmla="*/ 1484 w 1775"/>
                    <a:gd name="T79" fmla="*/ 1349 h 1659"/>
                    <a:gd name="T80" fmla="*/ 1342 w 1775"/>
                    <a:gd name="T81" fmla="*/ 1488 h 1659"/>
                    <a:gd name="T82" fmla="*/ 1170 w 1775"/>
                    <a:gd name="T83" fmla="*/ 1589 h 1659"/>
                    <a:gd name="T84" fmla="*/ 973 w 1775"/>
                    <a:gd name="T85" fmla="*/ 1647 h 1659"/>
                    <a:gd name="T86" fmla="*/ 760 w 1775"/>
                    <a:gd name="T87" fmla="*/ 1656 h 1659"/>
                    <a:gd name="T88" fmla="*/ 555 w 1775"/>
                    <a:gd name="T89" fmla="*/ 1612 h 1659"/>
                    <a:gd name="T90" fmla="*/ 373 w 1775"/>
                    <a:gd name="T91" fmla="*/ 1521 h 1659"/>
                    <a:gd name="T92" fmla="*/ 220 w 1775"/>
                    <a:gd name="T93" fmla="*/ 1391 h 1659"/>
                    <a:gd name="T94" fmla="*/ 102 w 1775"/>
                    <a:gd name="T95" fmla="*/ 1227 h 1659"/>
                    <a:gd name="T96" fmla="*/ 26 w 1775"/>
                    <a:gd name="T97" fmla="*/ 1038 h 1659"/>
                    <a:gd name="T98" fmla="*/ 0 w 1775"/>
                    <a:gd name="T99" fmla="*/ 829 h 1659"/>
                    <a:gd name="T100" fmla="*/ 26 w 1775"/>
                    <a:gd name="T101" fmla="*/ 619 h 1659"/>
                    <a:gd name="T102" fmla="*/ 102 w 1775"/>
                    <a:gd name="T103" fmla="*/ 430 h 1659"/>
                    <a:gd name="T104" fmla="*/ 220 w 1775"/>
                    <a:gd name="T105" fmla="*/ 267 h 1659"/>
                    <a:gd name="T106" fmla="*/ 373 w 1775"/>
                    <a:gd name="T107" fmla="*/ 136 h 1659"/>
                    <a:gd name="T108" fmla="*/ 555 w 1775"/>
                    <a:gd name="T109" fmla="*/ 46 h 1659"/>
                    <a:gd name="T110" fmla="*/ 760 w 1775"/>
                    <a:gd name="T111" fmla="*/ 2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775" h="1659">
                      <a:moveTo>
                        <a:pt x="831" y="158"/>
                      </a:moveTo>
                      <a:lnTo>
                        <a:pt x="766" y="161"/>
                      </a:lnTo>
                      <a:lnTo>
                        <a:pt x="704" y="170"/>
                      </a:lnTo>
                      <a:lnTo>
                        <a:pt x="642" y="185"/>
                      </a:lnTo>
                      <a:lnTo>
                        <a:pt x="584" y="205"/>
                      </a:lnTo>
                      <a:lnTo>
                        <a:pt x="528" y="230"/>
                      </a:lnTo>
                      <a:lnTo>
                        <a:pt x="475" y="261"/>
                      </a:lnTo>
                      <a:lnTo>
                        <a:pt x="425" y="295"/>
                      </a:lnTo>
                      <a:lnTo>
                        <a:pt x="378" y="334"/>
                      </a:lnTo>
                      <a:lnTo>
                        <a:pt x="335" y="377"/>
                      </a:lnTo>
                      <a:lnTo>
                        <a:pt x="296" y="424"/>
                      </a:lnTo>
                      <a:lnTo>
                        <a:pt x="262" y="473"/>
                      </a:lnTo>
                      <a:lnTo>
                        <a:pt x="231" y="526"/>
                      </a:lnTo>
                      <a:lnTo>
                        <a:pt x="206" y="582"/>
                      </a:lnTo>
                      <a:lnTo>
                        <a:pt x="185" y="640"/>
                      </a:lnTo>
                      <a:lnTo>
                        <a:pt x="171" y="702"/>
                      </a:lnTo>
                      <a:lnTo>
                        <a:pt x="162" y="764"/>
                      </a:lnTo>
                      <a:lnTo>
                        <a:pt x="159" y="829"/>
                      </a:lnTo>
                      <a:lnTo>
                        <a:pt x="162" y="893"/>
                      </a:lnTo>
                      <a:lnTo>
                        <a:pt x="171" y="957"/>
                      </a:lnTo>
                      <a:lnTo>
                        <a:pt x="185" y="1017"/>
                      </a:lnTo>
                      <a:lnTo>
                        <a:pt x="206" y="1075"/>
                      </a:lnTo>
                      <a:lnTo>
                        <a:pt x="231" y="1131"/>
                      </a:lnTo>
                      <a:lnTo>
                        <a:pt x="262" y="1184"/>
                      </a:lnTo>
                      <a:lnTo>
                        <a:pt x="296" y="1235"/>
                      </a:lnTo>
                      <a:lnTo>
                        <a:pt x="335" y="1281"/>
                      </a:lnTo>
                      <a:lnTo>
                        <a:pt x="378" y="1324"/>
                      </a:lnTo>
                      <a:lnTo>
                        <a:pt x="425" y="1363"/>
                      </a:lnTo>
                      <a:lnTo>
                        <a:pt x="475" y="1398"/>
                      </a:lnTo>
                      <a:lnTo>
                        <a:pt x="528" y="1427"/>
                      </a:lnTo>
                      <a:lnTo>
                        <a:pt x="584" y="1453"/>
                      </a:lnTo>
                      <a:lnTo>
                        <a:pt x="642" y="1473"/>
                      </a:lnTo>
                      <a:lnTo>
                        <a:pt x="704" y="1488"/>
                      </a:lnTo>
                      <a:lnTo>
                        <a:pt x="766" y="1497"/>
                      </a:lnTo>
                      <a:lnTo>
                        <a:pt x="831" y="1499"/>
                      </a:lnTo>
                      <a:lnTo>
                        <a:pt x="895" y="1497"/>
                      </a:lnTo>
                      <a:lnTo>
                        <a:pt x="959" y="1488"/>
                      </a:lnTo>
                      <a:lnTo>
                        <a:pt x="1019" y="1473"/>
                      </a:lnTo>
                      <a:lnTo>
                        <a:pt x="1078" y="1453"/>
                      </a:lnTo>
                      <a:lnTo>
                        <a:pt x="1134" y="1427"/>
                      </a:lnTo>
                      <a:lnTo>
                        <a:pt x="1188" y="1398"/>
                      </a:lnTo>
                      <a:lnTo>
                        <a:pt x="1238" y="1363"/>
                      </a:lnTo>
                      <a:lnTo>
                        <a:pt x="1284" y="1324"/>
                      </a:lnTo>
                      <a:lnTo>
                        <a:pt x="1327" y="1281"/>
                      </a:lnTo>
                      <a:lnTo>
                        <a:pt x="1366" y="1235"/>
                      </a:lnTo>
                      <a:lnTo>
                        <a:pt x="1401" y="1184"/>
                      </a:lnTo>
                      <a:lnTo>
                        <a:pt x="1430" y="1131"/>
                      </a:lnTo>
                      <a:lnTo>
                        <a:pt x="1456" y="1075"/>
                      </a:lnTo>
                      <a:lnTo>
                        <a:pt x="1476" y="1017"/>
                      </a:lnTo>
                      <a:lnTo>
                        <a:pt x="1491" y="957"/>
                      </a:lnTo>
                      <a:lnTo>
                        <a:pt x="1500" y="893"/>
                      </a:lnTo>
                      <a:lnTo>
                        <a:pt x="1503" y="829"/>
                      </a:lnTo>
                      <a:lnTo>
                        <a:pt x="1500" y="764"/>
                      </a:lnTo>
                      <a:lnTo>
                        <a:pt x="1491" y="702"/>
                      </a:lnTo>
                      <a:lnTo>
                        <a:pt x="1476" y="640"/>
                      </a:lnTo>
                      <a:lnTo>
                        <a:pt x="1456" y="582"/>
                      </a:lnTo>
                      <a:lnTo>
                        <a:pt x="1430" y="526"/>
                      </a:lnTo>
                      <a:lnTo>
                        <a:pt x="1401" y="473"/>
                      </a:lnTo>
                      <a:lnTo>
                        <a:pt x="1366" y="424"/>
                      </a:lnTo>
                      <a:lnTo>
                        <a:pt x="1327" y="377"/>
                      </a:lnTo>
                      <a:lnTo>
                        <a:pt x="1284" y="334"/>
                      </a:lnTo>
                      <a:lnTo>
                        <a:pt x="1238" y="295"/>
                      </a:lnTo>
                      <a:lnTo>
                        <a:pt x="1188" y="261"/>
                      </a:lnTo>
                      <a:lnTo>
                        <a:pt x="1134" y="230"/>
                      </a:lnTo>
                      <a:lnTo>
                        <a:pt x="1078" y="205"/>
                      </a:lnTo>
                      <a:lnTo>
                        <a:pt x="1019" y="185"/>
                      </a:lnTo>
                      <a:lnTo>
                        <a:pt x="959" y="170"/>
                      </a:lnTo>
                      <a:lnTo>
                        <a:pt x="895" y="161"/>
                      </a:lnTo>
                      <a:lnTo>
                        <a:pt x="831" y="158"/>
                      </a:lnTo>
                      <a:close/>
                      <a:moveTo>
                        <a:pt x="831" y="0"/>
                      </a:moveTo>
                      <a:lnTo>
                        <a:pt x="903" y="3"/>
                      </a:lnTo>
                      <a:lnTo>
                        <a:pt x="974" y="11"/>
                      </a:lnTo>
                      <a:lnTo>
                        <a:pt x="1042" y="26"/>
                      </a:lnTo>
                      <a:lnTo>
                        <a:pt x="1108" y="46"/>
                      </a:lnTo>
                      <a:lnTo>
                        <a:pt x="1172" y="72"/>
                      </a:lnTo>
                      <a:lnTo>
                        <a:pt x="1233" y="103"/>
                      </a:lnTo>
                      <a:lnTo>
                        <a:pt x="1291" y="138"/>
                      </a:lnTo>
                      <a:lnTo>
                        <a:pt x="1346" y="178"/>
                      </a:lnTo>
                      <a:lnTo>
                        <a:pt x="1398" y="222"/>
                      </a:lnTo>
                      <a:lnTo>
                        <a:pt x="1445" y="270"/>
                      </a:lnTo>
                      <a:lnTo>
                        <a:pt x="1489" y="322"/>
                      </a:lnTo>
                      <a:lnTo>
                        <a:pt x="1528" y="377"/>
                      </a:lnTo>
                      <a:lnTo>
                        <a:pt x="1563" y="435"/>
                      </a:lnTo>
                      <a:lnTo>
                        <a:pt x="1592" y="497"/>
                      </a:lnTo>
                      <a:lnTo>
                        <a:pt x="1618" y="560"/>
                      </a:lnTo>
                      <a:lnTo>
                        <a:pt x="1637" y="627"/>
                      </a:lnTo>
                      <a:lnTo>
                        <a:pt x="1639" y="631"/>
                      </a:lnTo>
                      <a:lnTo>
                        <a:pt x="1642" y="634"/>
                      </a:lnTo>
                      <a:lnTo>
                        <a:pt x="1648" y="636"/>
                      </a:lnTo>
                      <a:lnTo>
                        <a:pt x="1658" y="637"/>
                      </a:lnTo>
                      <a:lnTo>
                        <a:pt x="1673" y="638"/>
                      </a:lnTo>
                      <a:lnTo>
                        <a:pt x="1693" y="641"/>
                      </a:lnTo>
                      <a:lnTo>
                        <a:pt x="1712" y="651"/>
                      </a:lnTo>
                      <a:lnTo>
                        <a:pt x="1730" y="667"/>
                      </a:lnTo>
                      <a:lnTo>
                        <a:pt x="1745" y="687"/>
                      </a:lnTo>
                      <a:lnTo>
                        <a:pt x="1758" y="711"/>
                      </a:lnTo>
                      <a:lnTo>
                        <a:pt x="1767" y="740"/>
                      </a:lnTo>
                      <a:lnTo>
                        <a:pt x="1773" y="772"/>
                      </a:lnTo>
                      <a:lnTo>
                        <a:pt x="1775" y="804"/>
                      </a:lnTo>
                      <a:lnTo>
                        <a:pt x="1774" y="834"/>
                      </a:lnTo>
                      <a:lnTo>
                        <a:pt x="1770" y="862"/>
                      </a:lnTo>
                      <a:lnTo>
                        <a:pt x="1764" y="888"/>
                      </a:lnTo>
                      <a:lnTo>
                        <a:pt x="1756" y="911"/>
                      </a:lnTo>
                      <a:lnTo>
                        <a:pt x="1745" y="931"/>
                      </a:lnTo>
                      <a:lnTo>
                        <a:pt x="1733" y="947"/>
                      </a:lnTo>
                      <a:lnTo>
                        <a:pt x="1719" y="960"/>
                      </a:lnTo>
                      <a:lnTo>
                        <a:pt x="1703" y="967"/>
                      </a:lnTo>
                      <a:lnTo>
                        <a:pt x="1685" y="970"/>
                      </a:lnTo>
                      <a:lnTo>
                        <a:pt x="1679" y="969"/>
                      </a:lnTo>
                      <a:lnTo>
                        <a:pt x="1672" y="970"/>
                      </a:lnTo>
                      <a:lnTo>
                        <a:pt x="1663" y="970"/>
                      </a:lnTo>
                      <a:lnTo>
                        <a:pt x="1655" y="972"/>
                      </a:lnTo>
                      <a:lnTo>
                        <a:pt x="1650" y="977"/>
                      </a:lnTo>
                      <a:lnTo>
                        <a:pt x="1648" y="982"/>
                      </a:lnTo>
                      <a:lnTo>
                        <a:pt x="1634" y="1050"/>
                      </a:lnTo>
                      <a:lnTo>
                        <a:pt x="1614" y="1115"/>
                      </a:lnTo>
                      <a:lnTo>
                        <a:pt x="1588" y="1179"/>
                      </a:lnTo>
                      <a:lnTo>
                        <a:pt x="1559" y="1239"/>
                      </a:lnTo>
                      <a:lnTo>
                        <a:pt x="1524" y="1296"/>
                      </a:lnTo>
                      <a:lnTo>
                        <a:pt x="1484" y="1349"/>
                      </a:lnTo>
                      <a:lnTo>
                        <a:pt x="1441" y="1400"/>
                      </a:lnTo>
                      <a:lnTo>
                        <a:pt x="1394" y="1445"/>
                      </a:lnTo>
                      <a:lnTo>
                        <a:pt x="1342" y="1488"/>
                      </a:lnTo>
                      <a:lnTo>
                        <a:pt x="1288" y="1527"/>
                      </a:lnTo>
                      <a:lnTo>
                        <a:pt x="1230" y="1560"/>
                      </a:lnTo>
                      <a:lnTo>
                        <a:pt x="1170" y="1589"/>
                      </a:lnTo>
                      <a:lnTo>
                        <a:pt x="1106" y="1613"/>
                      </a:lnTo>
                      <a:lnTo>
                        <a:pt x="1040" y="1633"/>
                      </a:lnTo>
                      <a:lnTo>
                        <a:pt x="973" y="1647"/>
                      </a:lnTo>
                      <a:lnTo>
                        <a:pt x="903" y="1656"/>
                      </a:lnTo>
                      <a:lnTo>
                        <a:pt x="831" y="1659"/>
                      </a:lnTo>
                      <a:lnTo>
                        <a:pt x="760" y="1656"/>
                      </a:lnTo>
                      <a:lnTo>
                        <a:pt x="690" y="1646"/>
                      </a:lnTo>
                      <a:lnTo>
                        <a:pt x="621" y="1632"/>
                      </a:lnTo>
                      <a:lnTo>
                        <a:pt x="555" y="1612"/>
                      </a:lnTo>
                      <a:lnTo>
                        <a:pt x="492" y="1587"/>
                      </a:lnTo>
                      <a:lnTo>
                        <a:pt x="431" y="1556"/>
                      </a:lnTo>
                      <a:lnTo>
                        <a:pt x="373" y="1521"/>
                      </a:lnTo>
                      <a:lnTo>
                        <a:pt x="319" y="1482"/>
                      </a:lnTo>
                      <a:lnTo>
                        <a:pt x="268" y="1439"/>
                      </a:lnTo>
                      <a:lnTo>
                        <a:pt x="220" y="1391"/>
                      </a:lnTo>
                      <a:lnTo>
                        <a:pt x="177" y="1341"/>
                      </a:lnTo>
                      <a:lnTo>
                        <a:pt x="137" y="1286"/>
                      </a:lnTo>
                      <a:lnTo>
                        <a:pt x="102" y="1227"/>
                      </a:lnTo>
                      <a:lnTo>
                        <a:pt x="72" y="1167"/>
                      </a:lnTo>
                      <a:lnTo>
                        <a:pt x="47" y="1104"/>
                      </a:lnTo>
                      <a:lnTo>
                        <a:pt x="26" y="1038"/>
                      </a:lnTo>
                      <a:lnTo>
                        <a:pt x="12" y="970"/>
                      </a:lnTo>
                      <a:lnTo>
                        <a:pt x="3" y="901"/>
                      </a:lnTo>
                      <a:lnTo>
                        <a:pt x="0" y="829"/>
                      </a:lnTo>
                      <a:lnTo>
                        <a:pt x="3" y="758"/>
                      </a:lnTo>
                      <a:lnTo>
                        <a:pt x="12" y="688"/>
                      </a:lnTo>
                      <a:lnTo>
                        <a:pt x="26" y="619"/>
                      </a:lnTo>
                      <a:lnTo>
                        <a:pt x="47" y="554"/>
                      </a:lnTo>
                      <a:lnTo>
                        <a:pt x="72" y="490"/>
                      </a:lnTo>
                      <a:lnTo>
                        <a:pt x="102" y="430"/>
                      </a:lnTo>
                      <a:lnTo>
                        <a:pt x="137" y="372"/>
                      </a:lnTo>
                      <a:lnTo>
                        <a:pt x="177" y="318"/>
                      </a:lnTo>
                      <a:lnTo>
                        <a:pt x="220" y="267"/>
                      </a:lnTo>
                      <a:lnTo>
                        <a:pt x="268" y="219"/>
                      </a:lnTo>
                      <a:lnTo>
                        <a:pt x="319" y="176"/>
                      </a:lnTo>
                      <a:lnTo>
                        <a:pt x="373" y="136"/>
                      </a:lnTo>
                      <a:lnTo>
                        <a:pt x="431" y="101"/>
                      </a:lnTo>
                      <a:lnTo>
                        <a:pt x="492" y="71"/>
                      </a:lnTo>
                      <a:lnTo>
                        <a:pt x="555" y="46"/>
                      </a:lnTo>
                      <a:lnTo>
                        <a:pt x="621" y="26"/>
                      </a:lnTo>
                      <a:lnTo>
                        <a:pt x="690" y="11"/>
                      </a:lnTo>
                      <a:lnTo>
                        <a:pt x="760" y="2"/>
                      </a:lnTo>
                      <a:lnTo>
                        <a:pt x="8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62"/>
                <p:cNvSpPr>
                  <a:spLocks/>
                </p:cNvSpPr>
                <p:nvPr/>
              </p:nvSpPr>
              <p:spPr bwMode="auto">
                <a:xfrm>
                  <a:off x="620" y="857"/>
                  <a:ext cx="152" cy="178"/>
                </a:xfrm>
                <a:custGeom>
                  <a:avLst/>
                  <a:gdLst>
                    <a:gd name="T0" fmla="*/ 43 w 762"/>
                    <a:gd name="T1" fmla="*/ 0 h 892"/>
                    <a:gd name="T2" fmla="*/ 721 w 762"/>
                    <a:gd name="T3" fmla="*/ 0 h 892"/>
                    <a:gd name="T4" fmla="*/ 737 w 762"/>
                    <a:gd name="T5" fmla="*/ 2 h 892"/>
                    <a:gd name="T6" fmla="*/ 747 w 762"/>
                    <a:gd name="T7" fmla="*/ 6 h 892"/>
                    <a:gd name="T8" fmla="*/ 755 w 762"/>
                    <a:gd name="T9" fmla="*/ 11 h 892"/>
                    <a:gd name="T10" fmla="*/ 759 w 762"/>
                    <a:gd name="T11" fmla="*/ 16 h 892"/>
                    <a:gd name="T12" fmla="*/ 762 w 762"/>
                    <a:gd name="T13" fmla="*/ 21 h 892"/>
                    <a:gd name="T14" fmla="*/ 762 w 762"/>
                    <a:gd name="T15" fmla="*/ 25 h 892"/>
                    <a:gd name="T16" fmla="*/ 762 w 762"/>
                    <a:gd name="T17" fmla="*/ 27 h 892"/>
                    <a:gd name="T18" fmla="*/ 762 w 762"/>
                    <a:gd name="T19" fmla="*/ 877 h 892"/>
                    <a:gd name="T20" fmla="*/ 761 w 762"/>
                    <a:gd name="T21" fmla="*/ 884 h 892"/>
                    <a:gd name="T22" fmla="*/ 758 w 762"/>
                    <a:gd name="T23" fmla="*/ 889 h 892"/>
                    <a:gd name="T24" fmla="*/ 754 w 762"/>
                    <a:gd name="T25" fmla="*/ 891 h 892"/>
                    <a:gd name="T26" fmla="*/ 748 w 762"/>
                    <a:gd name="T27" fmla="*/ 892 h 892"/>
                    <a:gd name="T28" fmla="*/ 744 w 762"/>
                    <a:gd name="T29" fmla="*/ 891 h 892"/>
                    <a:gd name="T30" fmla="*/ 676 w 762"/>
                    <a:gd name="T31" fmla="*/ 864 h 892"/>
                    <a:gd name="T32" fmla="*/ 605 w 762"/>
                    <a:gd name="T33" fmla="*/ 843 h 892"/>
                    <a:gd name="T34" fmla="*/ 532 w 762"/>
                    <a:gd name="T35" fmla="*/ 828 h 892"/>
                    <a:gd name="T36" fmla="*/ 458 w 762"/>
                    <a:gd name="T37" fmla="*/ 819 h 892"/>
                    <a:gd name="T38" fmla="*/ 382 w 762"/>
                    <a:gd name="T39" fmla="*/ 816 h 892"/>
                    <a:gd name="T40" fmla="*/ 305 w 762"/>
                    <a:gd name="T41" fmla="*/ 819 h 892"/>
                    <a:gd name="T42" fmla="*/ 232 w 762"/>
                    <a:gd name="T43" fmla="*/ 827 h 892"/>
                    <a:gd name="T44" fmla="*/ 160 w 762"/>
                    <a:gd name="T45" fmla="*/ 842 h 892"/>
                    <a:gd name="T46" fmla="*/ 90 w 762"/>
                    <a:gd name="T47" fmla="*/ 863 h 892"/>
                    <a:gd name="T48" fmla="*/ 22 w 762"/>
                    <a:gd name="T49" fmla="*/ 889 h 892"/>
                    <a:gd name="T50" fmla="*/ 18 w 762"/>
                    <a:gd name="T51" fmla="*/ 891 h 892"/>
                    <a:gd name="T52" fmla="*/ 14 w 762"/>
                    <a:gd name="T53" fmla="*/ 892 h 892"/>
                    <a:gd name="T54" fmla="*/ 9 w 762"/>
                    <a:gd name="T55" fmla="*/ 892 h 892"/>
                    <a:gd name="T56" fmla="*/ 4 w 762"/>
                    <a:gd name="T57" fmla="*/ 890 h 892"/>
                    <a:gd name="T58" fmla="*/ 1 w 762"/>
                    <a:gd name="T59" fmla="*/ 884 h 892"/>
                    <a:gd name="T60" fmla="*/ 0 w 762"/>
                    <a:gd name="T61" fmla="*/ 875 h 892"/>
                    <a:gd name="T62" fmla="*/ 0 w 762"/>
                    <a:gd name="T63" fmla="*/ 27 h 892"/>
                    <a:gd name="T64" fmla="*/ 0 w 762"/>
                    <a:gd name="T65" fmla="*/ 25 h 892"/>
                    <a:gd name="T66" fmla="*/ 1 w 762"/>
                    <a:gd name="T67" fmla="*/ 21 h 892"/>
                    <a:gd name="T68" fmla="*/ 3 w 762"/>
                    <a:gd name="T69" fmla="*/ 16 h 892"/>
                    <a:gd name="T70" fmla="*/ 9 w 762"/>
                    <a:gd name="T71" fmla="*/ 11 h 892"/>
                    <a:gd name="T72" fmla="*/ 16 w 762"/>
                    <a:gd name="T73" fmla="*/ 6 h 892"/>
                    <a:gd name="T74" fmla="*/ 28 w 762"/>
                    <a:gd name="T75" fmla="*/ 2 h 892"/>
                    <a:gd name="T76" fmla="*/ 43 w 762"/>
                    <a:gd name="T77" fmla="*/ 0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2">
                      <a:moveTo>
                        <a:pt x="43" y="0"/>
                      </a:moveTo>
                      <a:lnTo>
                        <a:pt x="721" y="0"/>
                      </a:lnTo>
                      <a:lnTo>
                        <a:pt x="737" y="2"/>
                      </a:lnTo>
                      <a:lnTo>
                        <a:pt x="747" y="6"/>
                      </a:lnTo>
                      <a:lnTo>
                        <a:pt x="755" y="11"/>
                      </a:lnTo>
                      <a:lnTo>
                        <a:pt x="759" y="16"/>
                      </a:lnTo>
                      <a:lnTo>
                        <a:pt x="762" y="21"/>
                      </a:lnTo>
                      <a:lnTo>
                        <a:pt x="762" y="25"/>
                      </a:lnTo>
                      <a:lnTo>
                        <a:pt x="762" y="27"/>
                      </a:lnTo>
                      <a:lnTo>
                        <a:pt x="762" y="877"/>
                      </a:lnTo>
                      <a:lnTo>
                        <a:pt x="761" y="884"/>
                      </a:lnTo>
                      <a:lnTo>
                        <a:pt x="758" y="889"/>
                      </a:lnTo>
                      <a:lnTo>
                        <a:pt x="754" y="891"/>
                      </a:lnTo>
                      <a:lnTo>
                        <a:pt x="748" y="892"/>
                      </a:lnTo>
                      <a:lnTo>
                        <a:pt x="744" y="891"/>
                      </a:lnTo>
                      <a:lnTo>
                        <a:pt x="676" y="864"/>
                      </a:lnTo>
                      <a:lnTo>
                        <a:pt x="605" y="843"/>
                      </a:lnTo>
                      <a:lnTo>
                        <a:pt x="532" y="828"/>
                      </a:lnTo>
                      <a:lnTo>
                        <a:pt x="458" y="819"/>
                      </a:lnTo>
                      <a:lnTo>
                        <a:pt x="382" y="816"/>
                      </a:lnTo>
                      <a:lnTo>
                        <a:pt x="305" y="819"/>
                      </a:lnTo>
                      <a:lnTo>
                        <a:pt x="232" y="827"/>
                      </a:lnTo>
                      <a:lnTo>
                        <a:pt x="160" y="842"/>
                      </a:lnTo>
                      <a:lnTo>
                        <a:pt x="90" y="863"/>
                      </a:lnTo>
                      <a:lnTo>
                        <a:pt x="22" y="889"/>
                      </a:lnTo>
                      <a:lnTo>
                        <a:pt x="18" y="891"/>
                      </a:lnTo>
                      <a:lnTo>
                        <a:pt x="14" y="892"/>
                      </a:lnTo>
                      <a:lnTo>
                        <a:pt x="9" y="892"/>
                      </a:lnTo>
                      <a:lnTo>
                        <a:pt x="4" y="890"/>
                      </a:lnTo>
                      <a:lnTo>
                        <a:pt x="1" y="884"/>
                      </a:lnTo>
                      <a:lnTo>
                        <a:pt x="0" y="875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1" y="21"/>
                      </a:lnTo>
                      <a:lnTo>
                        <a:pt x="3" y="16"/>
                      </a:lnTo>
                      <a:lnTo>
                        <a:pt x="9" y="11"/>
                      </a:lnTo>
                      <a:lnTo>
                        <a:pt x="16" y="6"/>
                      </a:lnTo>
                      <a:lnTo>
                        <a:pt x="28" y="2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63"/>
                <p:cNvSpPr>
                  <a:spLocks/>
                </p:cNvSpPr>
                <p:nvPr/>
              </p:nvSpPr>
              <p:spPr bwMode="auto">
                <a:xfrm>
                  <a:off x="620" y="1374"/>
                  <a:ext cx="152" cy="178"/>
                </a:xfrm>
                <a:custGeom>
                  <a:avLst/>
                  <a:gdLst>
                    <a:gd name="T0" fmla="*/ 755 w 762"/>
                    <a:gd name="T1" fmla="*/ 0 h 891"/>
                    <a:gd name="T2" fmla="*/ 759 w 762"/>
                    <a:gd name="T3" fmla="*/ 2 h 891"/>
                    <a:gd name="T4" fmla="*/ 761 w 762"/>
                    <a:gd name="T5" fmla="*/ 7 h 891"/>
                    <a:gd name="T6" fmla="*/ 762 w 762"/>
                    <a:gd name="T7" fmla="*/ 17 h 891"/>
                    <a:gd name="T8" fmla="*/ 762 w 762"/>
                    <a:gd name="T9" fmla="*/ 865 h 891"/>
                    <a:gd name="T10" fmla="*/ 762 w 762"/>
                    <a:gd name="T11" fmla="*/ 867 h 891"/>
                    <a:gd name="T12" fmla="*/ 762 w 762"/>
                    <a:gd name="T13" fmla="*/ 870 h 891"/>
                    <a:gd name="T14" fmla="*/ 759 w 762"/>
                    <a:gd name="T15" fmla="*/ 876 h 891"/>
                    <a:gd name="T16" fmla="*/ 755 w 762"/>
                    <a:gd name="T17" fmla="*/ 881 h 891"/>
                    <a:gd name="T18" fmla="*/ 747 w 762"/>
                    <a:gd name="T19" fmla="*/ 886 h 891"/>
                    <a:gd name="T20" fmla="*/ 736 w 762"/>
                    <a:gd name="T21" fmla="*/ 889 h 891"/>
                    <a:gd name="T22" fmla="*/ 720 w 762"/>
                    <a:gd name="T23" fmla="*/ 891 h 891"/>
                    <a:gd name="T24" fmla="*/ 43 w 762"/>
                    <a:gd name="T25" fmla="*/ 891 h 891"/>
                    <a:gd name="T26" fmla="*/ 27 w 762"/>
                    <a:gd name="T27" fmla="*/ 889 h 891"/>
                    <a:gd name="T28" fmla="*/ 16 w 762"/>
                    <a:gd name="T29" fmla="*/ 886 h 891"/>
                    <a:gd name="T30" fmla="*/ 9 w 762"/>
                    <a:gd name="T31" fmla="*/ 881 h 891"/>
                    <a:gd name="T32" fmla="*/ 3 w 762"/>
                    <a:gd name="T33" fmla="*/ 876 h 891"/>
                    <a:gd name="T34" fmla="*/ 1 w 762"/>
                    <a:gd name="T35" fmla="*/ 870 h 891"/>
                    <a:gd name="T36" fmla="*/ 0 w 762"/>
                    <a:gd name="T37" fmla="*/ 867 h 891"/>
                    <a:gd name="T38" fmla="*/ 0 w 762"/>
                    <a:gd name="T39" fmla="*/ 865 h 891"/>
                    <a:gd name="T40" fmla="*/ 0 w 762"/>
                    <a:gd name="T41" fmla="*/ 15 h 891"/>
                    <a:gd name="T42" fmla="*/ 1 w 762"/>
                    <a:gd name="T43" fmla="*/ 7 h 891"/>
                    <a:gd name="T44" fmla="*/ 6 w 762"/>
                    <a:gd name="T45" fmla="*/ 3 h 891"/>
                    <a:gd name="T46" fmla="*/ 10 w 762"/>
                    <a:gd name="T47" fmla="*/ 1 h 891"/>
                    <a:gd name="T48" fmla="*/ 15 w 762"/>
                    <a:gd name="T49" fmla="*/ 0 h 891"/>
                    <a:gd name="T50" fmla="*/ 19 w 762"/>
                    <a:gd name="T51" fmla="*/ 1 h 891"/>
                    <a:gd name="T52" fmla="*/ 87 w 762"/>
                    <a:gd name="T53" fmla="*/ 27 h 891"/>
                    <a:gd name="T54" fmla="*/ 158 w 762"/>
                    <a:gd name="T55" fmla="*/ 49 h 891"/>
                    <a:gd name="T56" fmla="*/ 230 w 762"/>
                    <a:gd name="T57" fmla="*/ 63 h 891"/>
                    <a:gd name="T58" fmla="*/ 305 w 762"/>
                    <a:gd name="T59" fmla="*/ 73 h 891"/>
                    <a:gd name="T60" fmla="*/ 382 w 762"/>
                    <a:gd name="T61" fmla="*/ 76 h 891"/>
                    <a:gd name="T62" fmla="*/ 457 w 762"/>
                    <a:gd name="T63" fmla="*/ 73 h 891"/>
                    <a:gd name="T64" fmla="*/ 531 w 762"/>
                    <a:gd name="T65" fmla="*/ 64 h 891"/>
                    <a:gd name="T66" fmla="*/ 603 w 762"/>
                    <a:gd name="T67" fmla="*/ 50 h 891"/>
                    <a:gd name="T68" fmla="*/ 673 w 762"/>
                    <a:gd name="T69" fmla="*/ 28 h 891"/>
                    <a:gd name="T70" fmla="*/ 741 w 762"/>
                    <a:gd name="T71" fmla="*/ 3 h 891"/>
                    <a:gd name="T72" fmla="*/ 745 w 762"/>
                    <a:gd name="T73" fmla="*/ 1 h 891"/>
                    <a:gd name="T74" fmla="*/ 749 w 762"/>
                    <a:gd name="T75" fmla="*/ 0 h 891"/>
                    <a:gd name="T76" fmla="*/ 755 w 762"/>
                    <a:gd name="T77" fmla="*/ 0 h 8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62" h="891">
                      <a:moveTo>
                        <a:pt x="755" y="0"/>
                      </a:moveTo>
                      <a:lnTo>
                        <a:pt x="759" y="2"/>
                      </a:lnTo>
                      <a:lnTo>
                        <a:pt x="761" y="7"/>
                      </a:lnTo>
                      <a:lnTo>
                        <a:pt x="762" y="17"/>
                      </a:lnTo>
                      <a:lnTo>
                        <a:pt x="762" y="865"/>
                      </a:lnTo>
                      <a:lnTo>
                        <a:pt x="762" y="867"/>
                      </a:lnTo>
                      <a:lnTo>
                        <a:pt x="762" y="870"/>
                      </a:lnTo>
                      <a:lnTo>
                        <a:pt x="759" y="876"/>
                      </a:lnTo>
                      <a:lnTo>
                        <a:pt x="755" y="881"/>
                      </a:lnTo>
                      <a:lnTo>
                        <a:pt x="747" y="886"/>
                      </a:lnTo>
                      <a:lnTo>
                        <a:pt x="736" y="889"/>
                      </a:lnTo>
                      <a:lnTo>
                        <a:pt x="720" y="891"/>
                      </a:lnTo>
                      <a:lnTo>
                        <a:pt x="43" y="891"/>
                      </a:lnTo>
                      <a:lnTo>
                        <a:pt x="27" y="889"/>
                      </a:lnTo>
                      <a:lnTo>
                        <a:pt x="16" y="886"/>
                      </a:lnTo>
                      <a:lnTo>
                        <a:pt x="9" y="881"/>
                      </a:lnTo>
                      <a:lnTo>
                        <a:pt x="3" y="876"/>
                      </a:lnTo>
                      <a:lnTo>
                        <a:pt x="1" y="870"/>
                      </a:lnTo>
                      <a:lnTo>
                        <a:pt x="0" y="867"/>
                      </a:lnTo>
                      <a:lnTo>
                        <a:pt x="0" y="86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6" y="3"/>
                      </a:lnTo>
                      <a:lnTo>
                        <a:pt x="10" y="1"/>
                      </a:lnTo>
                      <a:lnTo>
                        <a:pt x="15" y="0"/>
                      </a:lnTo>
                      <a:lnTo>
                        <a:pt x="19" y="1"/>
                      </a:lnTo>
                      <a:lnTo>
                        <a:pt x="87" y="27"/>
                      </a:lnTo>
                      <a:lnTo>
                        <a:pt x="158" y="49"/>
                      </a:lnTo>
                      <a:lnTo>
                        <a:pt x="230" y="63"/>
                      </a:lnTo>
                      <a:lnTo>
                        <a:pt x="305" y="73"/>
                      </a:lnTo>
                      <a:lnTo>
                        <a:pt x="382" y="76"/>
                      </a:lnTo>
                      <a:lnTo>
                        <a:pt x="457" y="73"/>
                      </a:lnTo>
                      <a:lnTo>
                        <a:pt x="531" y="64"/>
                      </a:lnTo>
                      <a:lnTo>
                        <a:pt x="603" y="50"/>
                      </a:lnTo>
                      <a:lnTo>
                        <a:pt x="673" y="28"/>
                      </a:lnTo>
                      <a:lnTo>
                        <a:pt x="741" y="3"/>
                      </a:lnTo>
                      <a:lnTo>
                        <a:pt x="745" y="1"/>
                      </a:lnTo>
                      <a:lnTo>
                        <a:pt x="749" y="0"/>
                      </a:lnTo>
                      <a:lnTo>
                        <a:pt x="75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57" name="TextBox 56"/>
          <p:cNvSpPr txBox="1"/>
          <p:nvPr/>
        </p:nvSpPr>
        <p:spPr>
          <a:xfrm>
            <a:off x="-71021" y="6679130"/>
            <a:ext cx="9019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사진 </a:t>
            </a:r>
            <a:r>
              <a:rPr lang="en-US" altLang="ko-KR" sz="900"/>
              <a:t>– </a:t>
            </a:r>
            <a:r>
              <a:rPr lang="ko-KR" altLang="en-US" sz="900"/>
              <a:t>카카오맵 어플 캡처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3350" y="2351934"/>
            <a:ext cx="2629257" cy="1573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손잡이 부분의 목적지 버튼을 누른 후 폰으로 목적지 음성 입력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3351" y="2021900"/>
            <a:ext cx="2629256" cy="3300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음성 입력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03349" y="1624606"/>
            <a:ext cx="2629257" cy="31463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IoT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99922" y="4459736"/>
            <a:ext cx="2621033" cy="2105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사용자의 최근 목적지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전체 사용자의 </a:t>
            </a:r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검색수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와 </a:t>
            </a:r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리뷰수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 등을 종합적으로 고려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+mn-ea"/>
              </a:rPr>
              <a:t>가장 알맞은 목적지 채택 후 음성으로 사용자에게 </a:t>
            </a:r>
            <a:r>
              <a:rPr lang="ko-KR" alt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의견 묻기</a:t>
            </a:r>
            <a:endParaRPr lang="en-US" altLang="ko-KR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99923" y="4116366"/>
            <a:ext cx="2621032" cy="34337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자체 목적지 설정 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(TTS)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2" y="1624607"/>
            <a:ext cx="2807703" cy="4940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9"/>
          <a:stretch>
            <a:fillRect/>
          </a:stretch>
        </p:blipFill>
        <p:spPr>
          <a:xfrm>
            <a:off x="3193602" y="3925489"/>
            <a:ext cx="2819355" cy="2639503"/>
          </a:xfrm>
          <a:custGeom>
            <a:avLst/>
            <a:gdLst>
              <a:gd name="connsiteX0" fmla="*/ 0 w 2819355"/>
              <a:gd name="connsiteY0" fmla="*/ 0 h 2618914"/>
              <a:gd name="connsiteX1" fmla="*/ 2819355 w 2819355"/>
              <a:gd name="connsiteY1" fmla="*/ 0 h 2618914"/>
              <a:gd name="connsiteX2" fmla="*/ 2819355 w 2819355"/>
              <a:gd name="connsiteY2" fmla="*/ 2618914 h 2618914"/>
              <a:gd name="connsiteX3" fmla="*/ 0 w 2819355"/>
              <a:gd name="connsiteY3" fmla="*/ 2618914 h 26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355" h="2618914">
                <a:moveTo>
                  <a:pt x="0" y="0"/>
                </a:moveTo>
                <a:lnTo>
                  <a:pt x="2819355" y="0"/>
                </a:lnTo>
                <a:lnTo>
                  <a:pt x="2819355" y="2618914"/>
                </a:lnTo>
                <a:lnTo>
                  <a:pt x="0" y="2618914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00" y="1624607"/>
            <a:ext cx="2806227" cy="4940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</TotalTime>
  <Words>1211</Words>
  <Application>Microsoft Office PowerPoint</Application>
  <PresentationFormat>화면 슬라이드 쇼(4:3)</PresentationFormat>
  <Paragraphs>271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HY견고딕</vt:lpstr>
      <vt:lpstr>맑은 고딕</vt:lpstr>
      <vt:lpstr>Arial</vt:lpstr>
      <vt:lpstr>Calibri</vt:lpstr>
      <vt:lpstr>Calibri Light</vt:lpstr>
      <vt:lpstr>Office 테마</vt:lpstr>
      <vt:lpstr>시각 장애인의 외출 폭을 넓혀줄 웨어러블 네비 게이션     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 장애인의 안전한 외출을 위한 IoT 시스템</dc:title>
  <dc:creator>윤성호</dc:creator>
  <cp:lastModifiedBy>윤성호</cp:lastModifiedBy>
  <cp:revision>291</cp:revision>
  <dcterms:created xsi:type="dcterms:W3CDTF">2016-10-01T05:11:59Z</dcterms:created>
  <dcterms:modified xsi:type="dcterms:W3CDTF">2016-10-04T11:10:55Z</dcterms:modified>
</cp:coreProperties>
</file>